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sldIdLst>
    <p:sldId id="292" r:id="rId2"/>
    <p:sldId id="293" r:id="rId3"/>
    <p:sldId id="294" r:id="rId4"/>
    <p:sldId id="295" r:id="rId5"/>
    <p:sldId id="297" r:id="rId6"/>
    <p:sldId id="298" r:id="rId7"/>
    <p:sldId id="256" r:id="rId8"/>
    <p:sldId id="263" r:id="rId9"/>
    <p:sldId id="264" r:id="rId10"/>
    <p:sldId id="265" r:id="rId11"/>
    <p:sldId id="270" r:id="rId12"/>
    <p:sldId id="271" r:id="rId13"/>
    <p:sldId id="272" r:id="rId14"/>
    <p:sldId id="266" r:id="rId15"/>
    <p:sldId id="267" r:id="rId16"/>
    <p:sldId id="268" r:id="rId17"/>
    <p:sldId id="290" r:id="rId18"/>
    <p:sldId id="286" r:id="rId19"/>
    <p:sldId id="291" r:id="rId20"/>
    <p:sldId id="319" r:id="rId21"/>
    <p:sldId id="318" r:id="rId22"/>
    <p:sldId id="280" r:id="rId23"/>
    <p:sldId id="287" r:id="rId24"/>
    <p:sldId id="288" r:id="rId25"/>
    <p:sldId id="259" r:id="rId26"/>
    <p:sldId id="257" r:id="rId27"/>
    <p:sldId id="289" r:id="rId28"/>
    <p:sldId id="258" r:id="rId29"/>
    <p:sldId id="260" r:id="rId30"/>
    <p:sldId id="285" r:id="rId31"/>
    <p:sldId id="320" r:id="rId32"/>
    <p:sldId id="321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22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5EDFA"/>
    <a:srgbClr val="E4ECF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B18C8-9EFC-40AF-8EED-0A050D1B98F0}" styleName="Table_0">
    <a:wholeTbl>
      <a:tcTxStyle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Style>
        <a:tcBdr/>
        <a:fill>
          <a:solidFill>
            <a:srgbClr val="D0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0DEEF"/>
          </a:solidFill>
        </a:fill>
      </a:tcStyle>
    </a:band1V>
    <a:band2V>
      <a:tcStyle>
        <a:tcBdr/>
      </a:tcStyle>
    </a:band2V>
    <a:lastCol>
      <a:tcTxStyle b="on"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77F4A9AD-18BC-4B08-AB63-B9B6C4D914EF}" styleName="Table_1">
    <a:wholeTbl>
      <a:tcTxStyle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1" autoAdjust="0"/>
    <p:restoredTop sz="94660"/>
  </p:normalViewPr>
  <p:slideViewPr>
    <p:cSldViewPr snapToGrid="0">
      <p:cViewPr varScale="1">
        <p:scale>
          <a:sx n="168" d="100"/>
          <a:sy n="168" d="100"/>
        </p:scale>
        <p:origin x="-5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9446677"/>
            <a:ext cx="2971800" cy="498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fld id="{00000000-1234-1234-1234-123412341234}" type="slidenum">
              <a:rPr lang="en-US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85800" y="4786362"/>
            <a:ext cx="5486400" cy="391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rcRect b="3795"/>
          <a:stretch>
            <a:fillRect/>
          </a:stretch>
        </p:blipFill>
        <p:spPr>
          <a:xfrm>
            <a:off x="0" y="260350"/>
            <a:ext cx="12192000" cy="659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620713"/>
            <a:ext cx="10943167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1843088"/>
            <a:ext cx="10949517" cy="981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ghtwayglobal.i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png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4.png"/><Relationship Id="rId7" Type="http://schemas.openxmlformats.org/officeDocument/2006/relationships/image" Target="../media/image6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44.png"/><Relationship Id="rId7" Type="http://schemas.openxmlformats.org/officeDocument/2006/relationships/image" Target="../media/image7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44.png"/><Relationship Id="rId7" Type="http://schemas.openxmlformats.org/officeDocument/2006/relationships/image" Target="../media/image7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>
            <a:off x="336849" y="6353300"/>
            <a:ext cx="2601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 panose="020B0604020202020204"/>
              <a:buNone/>
            </a:pPr>
            <a:r>
              <a:rPr lang="en-US" sz="1900" b="0" i="0" u="sng" strike="noStrike" cap="none" dirty="0">
                <a:solidFill>
                  <a:schemeClr val="hlink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  <a:hlinkClick r:id="rId3"/>
              </a:rPr>
              <a:t>www.rightwayglobal.in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Picture 1" descr="Rightway health international Private limited logo png"/>
          <p:cNvPicPr>
            <a:picLocks noChangeAspect="1"/>
          </p:cNvPicPr>
          <p:nvPr/>
        </p:nvPicPr>
        <p:blipFill>
          <a:blip r:embed="rId4" cstate="print"/>
          <a:srcRect l="-148" t="-6507" r="148" b="-15707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823585" y="2678430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r>
              <a:rPr lang="en-US" sz="2800" dirty="0"/>
              <a:t>REF</a:t>
            </a:r>
          </a:p>
          <a:p>
            <a:r>
              <a:rPr lang="en-US" sz="2800" dirty="0"/>
              <a:t>BV    		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523095" y="27546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25500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617710" y="31242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618980" y="35350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2350</a:t>
            </a:r>
          </a:p>
        </p:txBody>
      </p:sp>
      <p:sp>
        <p:nvSpPr>
          <p:cNvPr id="65" name="稻壳儿春秋广告/盗版必究        原创来源：http://chn.docer.com/works?userid=199329941#!/work_time"/>
          <p:cNvSpPr txBox="1"/>
          <p:nvPr/>
        </p:nvSpPr>
        <p:spPr>
          <a:xfrm>
            <a:off x="2953385" y="1480820"/>
            <a:ext cx="729551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SIDDHA MUPPU SPRAY  - 10</a:t>
            </a:r>
          </a:p>
        </p:txBody>
      </p:sp>
      <p:sp>
        <p:nvSpPr>
          <p:cNvPr id="56" name="稻壳儿春秋广告/盗版必究        原创来源：http://chn.docer.com/works?userid=199329941#!/work_time"/>
          <p:cNvSpPr>
            <a:spLocks noChangeArrowheads="1"/>
          </p:cNvSpPr>
          <p:nvPr/>
        </p:nvSpPr>
        <p:spPr bwMode="auto">
          <a:xfrm>
            <a:off x="5087620" y="429260"/>
            <a:ext cx="25273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IN" altLang="en-US" sz="28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MEGA KIT</a:t>
            </a:r>
          </a:p>
        </p:txBody>
      </p:sp>
      <p:pic>
        <p:nvPicPr>
          <p:cNvPr id="1026" name="Picture 2" descr="C:\Users\TRENDY MINDS\Downloads\muppu me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619" y="2190751"/>
            <a:ext cx="3474402" cy="3474402"/>
          </a:xfrm>
          <a:prstGeom prst="rect">
            <a:avLst/>
          </a:prstGeom>
          <a:noFill/>
        </p:spPr>
      </p:pic>
      <p:pic>
        <p:nvPicPr>
          <p:cNvPr id="10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DFA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519420" y="3197225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r>
              <a:rPr lang="en-US" sz="2800" dirty="0"/>
              <a:t>REF</a:t>
            </a:r>
          </a:p>
          <a:p>
            <a:r>
              <a:rPr lang="en-US" sz="2800" dirty="0"/>
              <a:t>BV    		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218930" y="32734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5500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313545" y="36429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314815" y="40538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</a:t>
            </a:r>
          </a:p>
        </p:txBody>
      </p:sp>
      <p:sp>
        <p:nvSpPr>
          <p:cNvPr id="65" name="稻壳儿春秋广告/盗版必究        原创来源：http://chn.docer.com/works?userid=199329941#!/work_time"/>
          <p:cNvSpPr txBox="1"/>
          <p:nvPr/>
        </p:nvSpPr>
        <p:spPr>
          <a:xfrm>
            <a:off x="3532340" y="1444294"/>
            <a:ext cx="631761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 MUPPU </a:t>
            </a:r>
            <a:r>
              <a:rPr lang="en-US" altLang="en-IN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DROPS</a:t>
            </a:r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  - 2</a:t>
            </a:r>
          </a:p>
        </p:txBody>
      </p:sp>
      <p:pic>
        <p:nvPicPr>
          <p:cNvPr id="3074" name="Picture 2" descr="K:\PACKAGE PHOTOS\BASIC DROPS KIT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26" y="2249156"/>
            <a:ext cx="3483168" cy="3483168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407670"/>
            <a:ext cx="10972800" cy="582613"/>
          </a:xfrm>
        </p:spPr>
        <p:txBody>
          <a:bodyPr/>
          <a:lstStyle/>
          <a:p>
            <a:pPr algn="ctr"/>
            <a:r>
              <a:rPr lang="en-IN" altLang="en-US" dirty="0"/>
              <a:t>BASIC DROPS KIT</a:t>
            </a:r>
          </a:p>
        </p:txBody>
      </p:sp>
      <p:pic>
        <p:nvPicPr>
          <p:cNvPr id="10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823585" y="2678430"/>
            <a:ext cx="975360" cy="1611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r>
              <a:rPr lang="en-US" sz="2800" dirty="0"/>
              <a:t>REF</a:t>
            </a:r>
          </a:p>
          <a:p>
            <a:r>
              <a:rPr lang="en-US" sz="2800" dirty="0"/>
              <a:t>BV    		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523095" y="27546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13000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617710" y="31242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618980" y="35350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1200</a:t>
            </a:r>
          </a:p>
        </p:txBody>
      </p:sp>
      <p:sp>
        <p:nvSpPr>
          <p:cNvPr id="3" name="稻壳儿春秋广告/盗版必究        原创来源：http://chn.docer.com/works?userid=199329941#!/work_time"/>
          <p:cNvSpPr txBox="1"/>
          <p:nvPr/>
        </p:nvSpPr>
        <p:spPr>
          <a:xfrm>
            <a:off x="3085106" y="1395482"/>
            <a:ext cx="631761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 MUPPU </a:t>
            </a:r>
            <a:r>
              <a:rPr lang="en-US" altLang="en-IN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DROPS</a:t>
            </a:r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  - 5</a:t>
            </a:r>
          </a:p>
        </p:txBody>
      </p:sp>
      <p:pic>
        <p:nvPicPr>
          <p:cNvPr id="1027" name="Picture 3" descr="K:\PACKAGE PHOTOS\STANDARD DROPS KIT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5115" y="2159553"/>
            <a:ext cx="3463428" cy="34634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935" y="448945"/>
            <a:ext cx="10972800" cy="582613"/>
          </a:xfrm>
        </p:spPr>
        <p:txBody>
          <a:bodyPr/>
          <a:lstStyle/>
          <a:p>
            <a:pPr algn="ctr"/>
            <a:r>
              <a:rPr lang="en-IN" altLang="en-US" dirty="0"/>
              <a:t>STANDARD DROPS KIT</a:t>
            </a:r>
          </a:p>
        </p:txBody>
      </p:sp>
      <p:pic>
        <p:nvPicPr>
          <p:cNvPr id="10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823585" y="2678430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r>
              <a:rPr lang="en-US" sz="2800" dirty="0"/>
              <a:t>REF</a:t>
            </a:r>
          </a:p>
          <a:p>
            <a:r>
              <a:rPr lang="en-US" sz="2800" dirty="0"/>
              <a:t>BV    		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523095" y="27546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25500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617710" y="31242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618980" y="35350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2350</a:t>
            </a:r>
          </a:p>
        </p:txBody>
      </p:sp>
      <p:sp>
        <p:nvSpPr>
          <p:cNvPr id="65" name="稻壳儿春秋广告/盗版必究        原创来源：http://chn.docer.com/works?userid=199329941#!/work_time"/>
          <p:cNvSpPr txBox="1"/>
          <p:nvPr/>
        </p:nvSpPr>
        <p:spPr>
          <a:xfrm>
            <a:off x="3242945" y="1392555"/>
            <a:ext cx="729551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 MUPPU </a:t>
            </a:r>
            <a:r>
              <a:rPr lang="en-US" altLang="en-IN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DROPS</a:t>
            </a:r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  - 10</a:t>
            </a:r>
          </a:p>
        </p:txBody>
      </p:sp>
      <p:pic>
        <p:nvPicPr>
          <p:cNvPr id="2050" name="Picture 2" descr="K:\PACKAGE PHOTOS\MEGA  DROPS KIT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670" y="2258583"/>
            <a:ext cx="3669803" cy="3669803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469900"/>
            <a:ext cx="10972800" cy="582613"/>
          </a:xfrm>
        </p:spPr>
        <p:txBody>
          <a:bodyPr/>
          <a:lstStyle/>
          <a:p>
            <a:pPr algn="ctr"/>
            <a:r>
              <a:rPr lang="en-IN" altLang="en-US" dirty="0"/>
              <a:t>MEGA DROPS KIT</a:t>
            </a:r>
          </a:p>
        </p:txBody>
      </p:sp>
      <p:pic>
        <p:nvPicPr>
          <p:cNvPr id="10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823585" y="2678430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r>
              <a:rPr lang="en-US" sz="2800" dirty="0"/>
              <a:t>REF</a:t>
            </a:r>
          </a:p>
          <a:p>
            <a:r>
              <a:rPr lang="en-US" sz="2800" dirty="0"/>
              <a:t>BV</a:t>
            </a:r>
          </a:p>
          <a:p>
            <a:r>
              <a:rPr lang="en-US" sz="2800" dirty="0"/>
              <a:t>    		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523095" y="27546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5200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617710" y="31242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618980" y="35350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470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621404" y="1187933"/>
            <a:ext cx="530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2400" dirty="0"/>
              <a:t>RIGHTWAY’S NEURO DROPS - 2</a:t>
            </a:r>
          </a:p>
        </p:txBody>
      </p:sp>
      <p:pic>
        <p:nvPicPr>
          <p:cNvPr id="3" name="Content Placeholder 2" descr="Untitled-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8535" y="2612142"/>
            <a:ext cx="1061085" cy="2214880"/>
          </a:xfrm>
          <a:prstGeom prst="rect">
            <a:avLst/>
          </a:prstGeom>
        </p:spPr>
      </p:pic>
      <p:pic>
        <p:nvPicPr>
          <p:cNvPr id="6" name="Content Placeholder 8" descr="Untitled-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5612" y="2674759"/>
            <a:ext cx="1025525" cy="2122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485" y="212408"/>
            <a:ext cx="8229600" cy="1143000"/>
          </a:xfrm>
        </p:spPr>
        <p:txBody>
          <a:bodyPr/>
          <a:lstStyle/>
          <a:p>
            <a:pPr algn="ctr"/>
            <a:r>
              <a:rPr lang="en-IN" altLang="en-US" dirty="0"/>
              <a:t>BASIC NEURO KIT</a:t>
            </a:r>
          </a:p>
        </p:txBody>
      </p:sp>
      <p:pic>
        <p:nvPicPr>
          <p:cNvPr id="10" name="Google Shape;137;p18"/>
          <p:cNvPicPr preferRelativeResize="0"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823585" y="2678430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r>
              <a:rPr lang="en-US" sz="2800" dirty="0"/>
              <a:t>REF</a:t>
            </a:r>
          </a:p>
          <a:p>
            <a:r>
              <a:rPr lang="en-US" sz="2800" dirty="0"/>
              <a:t>BV    		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523095" y="27546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12500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617710" y="31242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618980" y="35350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1150</a:t>
            </a:r>
          </a:p>
        </p:txBody>
      </p:sp>
      <p:pic>
        <p:nvPicPr>
          <p:cNvPr id="2" name="Content Placeholder 1" descr="Untitled-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7295" y="2430145"/>
            <a:ext cx="1009015" cy="2106295"/>
          </a:xfrm>
          <a:prstGeom prst="rect">
            <a:avLst/>
          </a:prstGeom>
        </p:spPr>
      </p:pic>
      <p:pic>
        <p:nvPicPr>
          <p:cNvPr id="6" name="Content Placeholder 8" descr="Untitled-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2330" y="2474595"/>
            <a:ext cx="974725" cy="2017395"/>
          </a:xfrm>
          <a:prstGeom prst="rect">
            <a:avLst/>
          </a:prstGeom>
        </p:spPr>
      </p:pic>
      <p:pic>
        <p:nvPicPr>
          <p:cNvPr id="7" name="Content Placeholder 8" descr="Untitled-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7685" y="2545080"/>
            <a:ext cx="974090" cy="1868170"/>
          </a:xfrm>
          <a:prstGeom prst="rect">
            <a:avLst/>
          </a:prstGeom>
        </p:spPr>
      </p:pic>
      <p:pic>
        <p:nvPicPr>
          <p:cNvPr id="13" name="Content Placeholder 8" descr="Untitled-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8425" y="3613150"/>
            <a:ext cx="1020445" cy="1927225"/>
          </a:xfrm>
          <a:prstGeom prst="rect">
            <a:avLst/>
          </a:prstGeom>
        </p:spPr>
      </p:pic>
      <p:pic>
        <p:nvPicPr>
          <p:cNvPr id="15" name="Content Placeholder 8" descr="Untitled-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88465" y="3557905"/>
            <a:ext cx="950595" cy="197739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3288029" y="1543050"/>
            <a:ext cx="5591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sz="2400" dirty="0"/>
              <a:t>RIGHTWAY’S NEURO DROPS - 5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8465" y="399733"/>
            <a:ext cx="8229600" cy="1143000"/>
          </a:xfrm>
        </p:spPr>
        <p:txBody>
          <a:bodyPr/>
          <a:lstStyle/>
          <a:p>
            <a:pPr algn="ctr"/>
            <a:r>
              <a:rPr lang="en-IN" altLang="en-US" dirty="0"/>
              <a:t>STANDARD NEURO KIT</a:t>
            </a:r>
          </a:p>
        </p:txBody>
      </p:sp>
      <p:pic>
        <p:nvPicPr>
          <p:cNvPr id="14" name="Google Shape;137;p18"/>
          <p:cNvPicPr preferRelativeResize="0"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 w="9525"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 descr="Untitled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1925" y="2009775"/>
            <a:ext cx="999490" cy="196469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823585" y="2678430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r>
              <a:rPr lang="en-US" sz="2800" dirty="0"/>
              <a:t>REF</a:t>
            </a:r>
          </a:p>
          <a:p>
            <a:r>
              <a:rPr lang="en-US" sz="2800" dirty="0"/>
              <a:t>BV  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523095" y="27546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24000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617710" y="31242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618980" y="35350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2200</a:t>
            </a:r>
          </a:p>
        </p:txBody>
      </p:sp>
      <p:pic>
        <p:nvPicPr>
          <p:cNvPr id="3" name="Content Placeholder 2" descr="Untitled-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5425" y="2009775"/>
            <a:ext cx="999490" cy="1964690"/>
          </a:xfrm>
          <a:prstGeom prst="rect">
            <a:avLst/>
          </a:prstGeom>
        </p:spPr>
      </p:pic>
      <p:pic>
        <p:nvPicPr>
          <p:cNvPr id="4" name="Content Placeholder 8" descr="Untitled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0090" y="2009775"/>
            <a:ext cx="999490" cy="1964690"/>
          </a:xfrm>
          <a:prstGeom prst="rect">
            <a:avLst/>
          </a:prstGeom>
        </p:spPr>
      </p:pic>
      <p:pic>
        <p:nvPicPr>
          <p:cNvPr id="13" name="Content Placeholder 8" descr="Untitled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0905" y="2009775"/>
            <a:ext cx="999490" cy="1964690"/>
          </a:xfrm>
          <a:prstGeom prst="rect">
            <a:avLst/>
          </a:prstGeom>
        </p:spPr>
      </p:pic>
      <p:pic>
        <p:nvPicPr>
          <p:cNvPr id="6" name="Content Placeholder 8" descr="Untitled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760" y="2874010"/>
            <a:ext cx="999490" cy="1964690"/>
          </a:xfrm>
          <a:prstGeom prst="rect">
            <a:avLst/>
          </a:prstGeom>
        </p:spPr>
      </p:pic>
      <p:pic>
        <p:nvPicPr>
          <p:cNvPr id="15" name="Content Placeholder 8" descr="Untitled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2435" y="2874010"/>
            <a:ext cx="999490" cy="1964690"/>
          </a:xfrm>
          <a:prstGeom prst="rect">
            <a:avLst/>
          </a:prstGeom>
        </p:spPr>
      </p:pic>
      <p:pic>
        <p:nvPicPr>
          <p:cNvPr id="16" name="Content Placeholder 8" descr="Untitled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7295" y="2874010"/>
            <a:ext cx="999490" cy="1964690"/>
          </a:xfrm>
          <a:prstGeom prst="rect">
            <a:avLst/>
          </a:prstGeom>
        </p:spPr>
      </p:pic>
      <p:pic>
        <p:nvPicPr>
          <p:cNvPr id="17" name="Content Placeholder 8" descr="Untitled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2435" y="3810000"/>
            <a:ext cx="999490" cy="1964690"/>
          </a:xfrm>
          <a:prstGeom prst="rect">
            <a:avLst/>
          </a:prstGeom>
        </p:spPr>
      </p:pic>
      <p:pic>
        <p:nvPicPr>
          <p:cNvPr id="18" name="Content Placeholder 8" descr="Untitled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4915" y="3810000"/>
            <a:ext cx="999490" cy="1964690"/>
          </a:xfrm>
          <a:prstGeom prst="rect">
            <a:avLst/>
          </a:prstGeom>
        </p:spPr>
      </p:pic>
      <p:pic>
        <p:nvPicPr>
          <p:cNvPr id="19" name="Content Placeholder 8" descr="Untitled-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760" y="3810000"/>
            <a:ext cx="999490" cy="1964690"/>
          </a:xfrm>
          <a:prstGeom prst="rect">
            <a:avLst/>
          </a:prstGeom>
        </p:spPr>
      </p:pic>
      <p:sp>
        <p:nvSpPr>
          <p:cNvPr id="20" name="Text Box 19"/>
          <p:cNvSpPr txBox="1"/>
          <p:nvPr/>
        </p:nvSpPr>
        <p:spPr>
          <a:xfrm>
            <a:off x="3601085" y="1291590"/>
            <a:ext cx="51441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en-US" sz="2400" dirty="0"/>
              <a:t>RIGHTWAY’S NEURO DROPS  - 10</a:t>
            </a:r>
          </a:p>
        </p:txBody>
      </p:sp>
      <p:sp>
        <p:nvSpPr>
          <p:cNvPr id="2" name="Title 2"/>
          <p:cNvSpPr>
            <a:spLocks noGrp="1"/>
          </p:cNvSpPr>
          <p:nvPr/>
        </p:nvSpPr>
        <p:spPr>
          <a:xfrm>
            <a:off x="1702435" y="148273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alt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609600" y="469900"/>
            <a:ext cx="10972800" cy="582613"/>
          </a:xfrm>
        </p:spPr>
        <p:txBody>
          <a:bodyPr/>
          <a:lstStyle/>
          <a:p>
            <a:pPr algn="ctr"/>
            <a:r>
              <a:rPr lang="en-IN" altLang="en-US" dirty="0"/>
              <a:t>MEGA </a:t>
            </a:r>
            <a:r>
              <a:rPr lang="en-US" altLang="en-IN" dirty="0"/>
              <a:t>NEURO </a:t>
            </a:r>
            <a:r>
              <a:rPr lang="en-IN" altLang="en-US" dirty="0"/>
              <a:t>DROPS KIT</a:t>
            </a:r>
          </a:p>
        </p:txBody>
      </p:sp>
      <p:pic>
        <p:nvPicPr>
          <p:cNvPr id="21" name="Google Shape;137;p18"/>
          <p:cNvPicPr preferRelativeResize="0"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8362950" y="268414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5500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362950" y="359727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500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29705" y="2684145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endParaRPr lang="en-US" sz="2800" dirty="0"/>
          </a:p>
          <a:p>
            <a:r>
              <a:rPr lang="en-US" sz="2800" dirty="0"/>
              <a:t>REF</a:t>
            </a:r>
          </a:p>
          <a:p>
            <a:endParaRPr lang="en-US" sz="2800" dirty="0"/>
          </a:p>
          <a:p>
            <a:r>
              <a:rPr lang="en-US" sz="2800" dirty="0"/>
              <a:t>BV    		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576310" y="440245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500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92145" y="1463040"/>
            <a:ext cx="60756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N" altLang="en-US" sz="2400" dirty="0"/>
              <a:t>RIGHTWAY’S SIDDHA MUPPU SPRAY - 1</a:t>
            </a:r>
          </a:p>
          <a:p>
            <a:pPr algn="just"/>
            <a:r>
              <a:rPr lang="en-IN" altLang="en-US" sz="2400" dirty="0"/>
              <a:t>RIGHTWAY’S NEURO DROPS             -1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485" y="212408"/>
            <a:ext cx="8229600" cy="1143000"/>
          </a:xfrm>
        </p:spPr>
        <p:txBody>
          <a:bodyPr/>
          <a:lstStyle/>
          <a:p>
            <a:pPr algn="ctr"/>
            <a:r>
              <a:rPr lang="en-US" altLang="en-IN" dirty="0"/>
              <a:t>STARTER</a:t>
            </a:r>
            <a:r>
              <a:rPr lang="en-IN" altLang="en-US" dirty="0"/>
              <a:t> KIT</a:t>
            </a:r>
          </a:p>
        </p:txBody>
      </p:sp>
      <p:pic>
        <p:nvPicPr>
          <p:cNvPr id="3" name="Picture 2" descr="C:\Users\TRENDY MINDS\Downloads\muppu st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2060" y="2579370"/>
            <a:ext cx="3425190" cy="3425190"/>
          </a:xfrm>
          <a:prstGeom prst="rect">
            <a:avLst/>
          </a:prstGeom>
          <a:noFill/>
        </p:spPr>
      </p:pic>
      <p:pic>
        <p:nvPicPr>
          <p:cNvPr id="9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8362950" y="268414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5500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362950" y="359727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500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29705" y="2684145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endParaRPr lang="en-US" sz="2800" dirty="0"/>
          </a:p>
          <a:p>
            <a:r>
              <a:rPr lang="en-US" sz="2800" dirty="0"/>
              <a:t>REF</a:t>
            </a:r>
          </a:p>
          <a:p>
            <a:endParaRPr lang="en-US" sz="2800" dirty="0"/>
          </a:p>
          <a:p>
            <a:r>
              <a:rPr lang="en-US" sz="2800" dirty="0"/>
              <a:t>BV    		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576310" y="440245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500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472815" y="1341120"/>
            <a:ext cx="48901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en-US" sz="2400" dirty="0"/>
              <a:t>RIGHTWAY’S MUPPU DROPS  -1</a:t>
            </a:r>
          </a:p>
          <a:p>
            <a:r>
              <a:rPr lang="en-IN" altLang="en-US" sz="2400" dirty="0"/>
              <a:t>RIGHTWAY’S NEURO DROPS  -1</a:t>
            </a:r>
          </a:p>
        </p:txBody>
      </p:sp>
      <p:pic>
        <p:nvPicPr>
          <p:cNvPr id="5122" name="Picture 2" descr="K:\PACKAGE PHOTOS\ADVANCE KIT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6306" y="2422717"/>
            <a:ext cx="3129017" cy="3129017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8485" y="119063"/>
            <a:ext cx="8229600" cy="1143000"/>
          </a:xfrm>
        </p:spPr>
        <p:txBody>
          <a:bodyPr/>
          <a:lstStyle/>
          <a:p>
            <a:pPr algn="ctr"/>
            <a:r>
              <a:rPr lang="en-US" altLang="en-IN" dirty="0"/>
              <a:t>ADVANCE</a:t>
            </a:r>
            <a:r>
              <a:rPr lang="en-IN" altLang="en-US" dirty="0"/>
              <a:t> KIT</a:t>
            </a:r>
          </a:p>
        </p:txBody>
      </p:sp>
      <p:pic>
        <p:nvPicPr>
          <p:cNvPr id="9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8362950" y="268414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smtClean="0"/>
              <a:t>5500</a:t>
            </a:r>
            <a:endParaRPr lang="en-US" sz="2800" dirty="0"/>
          </a:p>
        </p:txBody>
      </p:sp>
      <p:sp>
        <p:nvSpPr>
          <p:cNvPr id="6" name="Text Box 5"/>
          <p:cNvSpPr txBox="1"/>
          <p:nvPr/>
        </p:nvSpPr>
        <p:spPr>
          <a:xfrm>
            <a:off x="8362950" y="359727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500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41135" y="2684145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endParaRPr lang="en-US" sz="2800" dirty="0"/>
          </a:p>
          <a:p>
            <a:r>
              <a:rPr lang="en-US" sz="2800" dirty="0"/>
              <a:t>REF</a:t>
            </a:r>
          </a:p>
          <a:p>
            <a:endParaRPr lang="en-US" sz="2800" dirty="0"/>
          </a:p>
          <a:p>
            <a:r>
              <a:rPr lang="en-US" sz="2800" dirty="0"/>
              <a:t>BV    		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576310" y="440245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550</a:t>
            </a:r>
            <a:endParaRPr lang="en-US" sz="2800" dirty="0"/>
          </a:p>
        </p:txBody>
      </p:sp>
      <p:sp>
        <p:nvSpPr>
          <p:cNvPr id="65" name="稻壳儿春秋广告/盗版必究        原创来源：http://chn.docer.com/works?userid=199329941#!/work_time"/>
          <p:cNvSpPr txBox="1"/>
          <p:nvPr/>
        </p:nvSpPr>
        <p:spPr>
          <a:xfrm>
            <a:off x="3352165" y="1264920"/>
            <a:ext cx="6317615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SIDDHA MUPPU SPRAY  - 1</a:t>
            </a:r>
          </a:p>
          <a:p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MUPPU DROPS                - 1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8485" y="212408"/>
            <a:ext cx="8229600" cy="1143000"/>
          </a:xfrm>
        </p:spPr>
        <p:txBody>
          <a:bodyPr/>
          <a:lstStyle/>
          <a:p>
            <a:pPr algn="ctr"/>
            <a:r>
              <a:rPr lang="en-US" altLang="en-IN" dirty="0"/>
              <a:t>ULTRA</a:t>
            </a:r>
            <a:r>
              <a:rPr lang="en-IN" altLang="en-US" dirty="0"/>
              <a:t> KIT</a:t>
            </a:r>
          </a:p>
        </p:txBody>
      </p:sp>
      <p:pic>
        <p:nvPicPr>
          <p:cNvPr id="5122" name="Picture 2" descr="C:\Users\TRENDY MINDS\Downloads\muppu ult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169" y="2479993"/>
            <a:ext cx="3380422" cy="3380422"/>
          </a:xfrm>
          <a:prstGeom prst="rect">
            <a:avLst/>
          </a:prstGeom>
          <a:noFill/>
        </p:spPr>
      </p:pic>
      <p:pic>
        <p:nvPicPr>
          <p:cNvPr id="9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/>
          <p:nvPr/>
        </p:nvSpPr>
        <p:spPr>
          <a:xfrm>
            <a:off x="1789246" y="1294009"/>
            <a:ext cx="8743200" cy="7695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4400"/>
            </a:pPr>
            <a:r>
              <a:rPr lang="en-US" sz="4400" b="1" i="0" u="none" strike="noStrike" cap="none" dirty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PRODUCTS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</a:t>
            </a:r>
            <a:r>
              <a:rPr lang="en-US" sz="4400" b="0" i="0" u="none" strike="noStrike" cap="none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&amp;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</a:t>
            </a:r>
            <a:r>
              <a:rPr lang="en-US" sz="4400" b="1" i="0" u="none" strike="noStrike" cap="none" dirty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BUSINESS </a:t>
            </a:r>
            <a:r>
              <a:rPr lang="en-US" sz="4400" b="1" dirty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PLAN</a:t>
            </a:r>
            <a:endParaRPr sz="4400" b="1" i="0" u="none" strike="noStrike" cap="none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1" name="Google Shape;101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431868" y="177925"/>
            <a:ext cx="1630732" cy="120899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	BOOSTER KIT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59074" y="11825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altLang="en-US" b="1" dirty="0" smtClean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BETA SHIELD                    - 1</a:t>
            </a:r>
          </a:p>
          <a:p>
            <a:r>
              <a:rPr lang="en-IN" altLang="en-US" b="1" dirty="0" smtClean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GLUCO SAFE                   - 1</a:t>
            </a:r>
            <a:endParaRPr lang="en-IN" altLang="en-US" b="1" dirty="0">
              <a:latin typeface="Arial" panose="020B0604020202020204" pitchFamily="34" charset="0"/>
              <a:ea typeface="Droid Sans Fallback" panose="020B0502000000000001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C:\Users\TRENDY MINDS\Downloads\be g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0105" y="1938282"/>
            <a:ext cx="3924300" cy="3924300"/>
          </a:xfrm>
          <a:prstGeom prst="rect">
            <a:avLst/>
          </a:prstGeom>
          <a:noFill/>
        </p:spPr>
      </p:pic>
      <p:sp>
        <p:nvSpPr>
          <p:cNvPr id="6" name="Text Box 6"/>
          <p:cNvSpPr txBox="1"/>
          <p:nvPr/>
        </p:nvSpPr>
        <p:spPr>
          <a:xfrm>
            <a:off x="6148076" y="2582125"/>
            <a:ext cx="4854952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MRP				5500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REF				500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BV    		</a:t>
            </a:r>
            <a:r>
              <a:rPr lang="en-US" sz="2800" dirty="0" smtClean="0"/>
              <a:t>		500</a:t>
            </a:r>
            <a:endParaRPr lang="en-US" sz="2800" dirty="0"/>
          </a:p>
        </p:txBody>
      </p:sp>
      <p:pic>
        <p:nvPicPr>
          <p:cNvPr id="7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RENDY MINDS\Downloads\g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190" y="1538432"/>
            <a:ext cx="4507896" cy="45078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	ACTIVE KIT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25067" y="10994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altLang="en-US" b="1" dirty="0" smtClean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BETA </a:t>
            </a:r>
            <a:r>
              <a:rPr lang="en-IN" altLang="en-US" b="1" smtClean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SHIELD                    </a:t>
            </a:r>
            <a:r>
              <a:rPr lang="en-IN" altLang="en-US" b="1" dirty="0" smtClean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- 1</a:t>
            </a:r>
          </a:p>
          <a:p>
            <a:r>
              <a:rPr lang="en-IN" altLang="en-US" b="1" dirty="0" smtClean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</a:t>
            </a:r>
            <a:r>
              <a:rPr lang="en-US" altLang="en-IN" b="1" dirty="0" smtClean="0"/>
              <a:t>GLUCO SAFE	         </a:t>
            </a:r>
            <a:r>
              <a:rPr lang="en-IN" altLang="en-US" b="1" dirty="0" smtClean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- 1</a:t>
            </a:r>
          </a:p>
          <a:p>
            <a:r>
              <a:rPr lang="en-US" altLang="en-IN" b="1" dirty="0" smtClean="0"/>
              <a:t>RIGHTWAY’S ORGO PLUS	         - 1</a:t>
            </a:r>
          </a:p>
          <a:p>
            <a:endParaRPr lang="en-IN" altLang="en-US" b="1" dirty="0">
              <a:latin typeface="Arial" panose="020B0604020202020204" pitchFamily="34" charset="0"/>
              <a:ea typeface="Droid Sans Fallback" panose="020B0502000000000001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 Box 6"/>
          <p:cNvSpPr txBox="1"/>
          <p:nvPr/>
        </p:nvSpPr>
        <p:spPr>
          <a:xfrm>
            <a:off x="6129182" y="2684145"/>
            <a:ext cx="4854952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MRP				8000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REF				500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BV    		</a:t>
            </a:r>
            <a:r>
              <a:rPr lang="en-US" sz="2800" dirty="0" smtClean="0"/>
              <a:t>		750</a:t>
            </a:r>
            <a:endParaRPr lang="en-US" sz="2800" dirty="0"/>
          </a:p>
        </p:txBody>
      </p:sp>
      <p:pic>
        <p:nvPicPr>
          <p:cNvPr id="6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稻壳儿春秋广告/盗版必究        原创来源：http://chn.docer.com/works?userid=199329941#!/work_time"/>
          <p:cNvSpPr txBox="1"/>
          <p:nvPr/>
        </p:nvSpPr>
        <p:spPr>
          <a:xfrm>
            <a:off x="2937510" y="1166495"/>
            <a:ext cx="6317615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SIDDHA MUPPU SPRAY  - 1</a:t>
            </a:r>
          </a:p>
          <a:p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MUPPU DROPS                - 1</a:t>
            </a:r>
          </a:p>
          <a:p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HONEY GLOW (220gm)                           - 1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362950" y="268414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27000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362950" y="359727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2000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29705" y="2684145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endParaRPr lang="en-US" sz="2800" dirty="0"/>
          </a:p>
          <a:p>
            <a:r>
              <a:rPr lang="en-US" sz="2800" dirty="0"/>
              <a:t>REF</a:t>
            </a:r>
          </a:p>
          <a:p>
            <a:endParaRPr lang="en-US" sz="2800" dirty="0"/>
          </a:p>
          <a:p>
            <a:r>
              <a:rPr lang="en-US" sz="2800" dirty="0"/>
              <a:t>BV    		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576310" y="440245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2500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485" y="212408"/>
            <a:ext cx="8229600" cy="1143000"/>
          </a:xfrm>
        </p:spPr>
        <p:txBody>
          <a:bodyPr/>
          <a:lstStyle/>
          <a:p>
            <a:pPr algn="ctr"/>
            <a:r>
              <a:rPr lang="en-US" altLang="en-IN" dirty="0"/>
              <a:t>DIVINE</a:t>
            </a:r>
            <a:r>
              <a:rPr lang="en-IN" altLang="en-US" dirty="0"/>
              <a:t> KIT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960B33-6AF5-DEBF-D9AC-65DE37163A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0" y="1867659"/>
            <a:ext cx="5612099" cy="4422081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A69FD598-FF1A-C9A4-C714-BD65D0CF7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1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稻壳儿春秋广告/盗版必究        原创来源：http://chn.docer.com/works?userid=199329941#!/work_time"/>
          <p:cNvSpPr txBox="1"/>
          <p:nvPr/>
        </p:nvSpPr>
        <p:spPr>
          <a:xfrm>
            <a:off x="2999740" y="1614170"/>
            <a:ext cx="6317615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SIDDHA MUPPU SPRAY  - 1</a:t>
            </a:r>
          </a:p>
          <a:p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MUPPU DROPS                - 1</a:t>
            </a:r>
          </a:p>
          <a:p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HONEY GLOW (</a:t>
            </a:r>
            <a:r>
              <a:rPr lang="en-US" altLang="en-IN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20gm)                           - 1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496935" y="316674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17,500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576310" y="404241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1,500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29705" y="3206115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endParaRPr lang="en-US" sz="2800" dirty="0"/>
          </a:p>
          <a:p>
            <a:r>
              <a:rPr lang="en-US" sz="2800" dirty="0"/>
              <a:t>REF</a:t>
            </a:r>
          </a:p>
          <a:p>
            <a:endParaRPr lang="en-US" sz="2800" dirty="0"/>
          </a:p>
          <a:p>
            <a:r>
              <a:rPr lang="en-US" sz="2800" dirty="0"/>
              <a:t>BV    		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576310" y="49244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1,600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8485" y="212408"/>
            <a:ext cx="8229600" cy="1143000"/>
          </a:xfrm>
        </p:spPr>
        <p:txBody>
          <a:bodyPr/>
          <a:lstStyle/>
          <a:p>
            <a:pPr algn="ctr"/>
            <a:r>
              <a:rPr lang="en-US" altLang="en-IN" dirty="0"/>
              <a:t>MINI DIVINE</a:t>
            </a:r>
            <a:r>
              <a:rPr lang="en-IN" altLang="en-US" dirty="0"/>
              <a:t> KIT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AA4E02F-49BF-C762-39CE-3B2880C0B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1" y="2510785"/>
            <a:ext cx="4575057" cy="4117856"/>
          </a:xfrm>
          <a:prstGeom prst="rect">
            <a:avLst/>
          </a:prstGeom>
        </p:spPr>
      </p:pic>
      <p:pic>
        <p:nvPicPr>
          <p:cNvPr id="9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6895465" y="2524760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endParaRPr lang="en-US" sz="2800" dirty="0"/>
          </a:p>
          <a:p>
            <a:r>
              <a:rPr lang="en-US" sz="2800" dirty="0"/>
              <a:t>REF</a:t>
            </a:r>
          </a:p>
          <a:p>
            <a:endParaRPr lang="en-US" sz="2800" dirty="0"/>
          </a:p>
          <a:p>
            <a:r>
              <a:rPr lang="en-US" sz="2800" dirty="0"/>
              <a:t>BV    		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985250" y="2628900"/>
            <a:ext cx="1325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30,000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002395" y="3449955"/>
            <a:ext cx="765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2,500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002395" y="4271010"/>
            <a:ext cx="853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,750</a:t>
            </a:r>
            <a:endParaRPr lang="en-US" dirty="0"/>
          </a:p>
        </p:txBody>
      </p:sp>
      <p:sp>
        <p:nvSpPr>
          <p:cNvPr id="2" name="Text Box 1"/>
          <p:cNvSpPr txBox="1"/>
          <p:nvPr/>
        </p:nvSpPr>
        <p:spPr>
          <a:xfrm>
            <a:off x="1416050" y="1048385"/>
            <a:ext cx="586549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855" indent="0" algn="l">
              <a:buNone/>
            </a:pPr>
            <a:r>
              <a:rPr lang="en-IN" altLang="en-US" dirty="0">
                <a:effectLst/>
                <a:sym typeface="+mn-ea"/>
              </a:rPr>
              <a:t>HONEY GLOW(220 GM)                  </a:t>
            </a:r>
            <a:r>
              <a:rPr lang="en-US" altLang="en-IN" dirty="0">
                <a:effectLst/>
                <a:sym typeface="+mn-ea"/>
              </a:rPr>
              <a:t>    </a:t>
            </a:r>
            <a:r>
              <a:rPr lang="en-IN" altLang="en-US" dirty="0">
                <a:effectLst/>
                <a:sym typeface="+mn-ea"/>
              </a:rPr>
              <a:t>  - 1</a:t>
            </a:r>
            <a:endParaRPr lang="en-IN" altLang="en-US" dirty="0">
              <a:solidFill>
                <a:schemeClr val="tx1"/>
              </a:solidFill>
              <a:effectLst/>
            </a:endParaRPr>
          </a:p>
          <a:p>
            <a:pPr marL="109855" indent="0" algn="l">
              <a:buNone/>
            </a:pPr>
            <a:r>
              <a:rPr lang="en-IN" altLang="en-US" dirty="0">
                <a:sym typeface="+mn-ea"/>
              </a:rPr>
              <a:t>RIGHTWAY’S MUPPU DROPS             - 1</a:t>
            </a:r>
            <a:endParaRPr lang="en-IN" altLang="en-US" dirty="0">
              <a:solidFill>
                <a:schemeClr val="tx1"/>
              </a:solidFill>
            </a:endParaRPr>
          </a:p>
          <a:p>
            <a:pPr marL="109855" indent="0" algn="l">
              <a:buNone/>
            </a:pPr>
            <a:r>
              <a:rPr lang="en-IN" altLang="en-US" dirty="0">
                <a:sym typeface="+mn-ea"/>
              </a:rPr>
              <a:t>RIGHTWAY’S SIDDHA MUPPU SPRAY - 1</a:t>
            </a:r>
            <a:endParaRPr lang="en-IN" altLang="en-US" dirty="0">
              <a:solidFill>
                <a:schemeClr val="tx1"/>
              </a:solidFill>
            </a:endParaRPr>
          </a:p>
          <a:p>
            <a:pPr marL="109855" indent="0" algn="l">
              <a:buNone/>
            </a:pPr>
            <a:r>
              <a:rPr lang="en-IN" altLang="en-US" dirty="0">
                <a:sym typeface="+mn-ea"/>
              </a:rPr>
              <a:t>RIGHTWAY’S NEURO DROPS              - 1</a:t>
            </a:r>
            <a:endParaRPr lang="en-IN" alt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48485" y="-317"/>
            <a:ext cx="8229600" cy="1143000"/>
          </a:xfrm>
        </p:spPr>
        <p:txBody>
          <a:bodyPr/>
          <a:lstStyle/>
          <a:p>
            <a:pPr algn="ctr"/>
            <a:r>
              <a:rPr lang="en-US" altLang="en-IN" dirty="0"/>
              <a:t>ELITE</a:t>
            </a:r>
            <a:r>
              <a:rPr lang="en-IN" altLang="en-US" dirty="0"/>
              <a:t> KIT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4BE6098-A7DB-F12E-D53A-A2F584CB8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9" y="1811143"/>
            <a:ext cx="5388875" cy="4014224"/>
          </a:xfrm>
          <a:prstGeom prst="rect">
            <a:avLst/>
          </a:prstGeom>
        </p:spPr>
      </p:pic>
      <p:pic>
        <p:nvPicPr>
          <p:cNvPr id="9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6948805" y="2604770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endParaRPr lang="en-US" sz="2800" dirty="0"/>
          </a:p>
          <a:p>
            <a:r>
              <a:rPr lang="en-US" sz="2800" dirty="0"/>
              <a:t>REF</a:t>
            </a:r>
          </a:p>
          <a:p>
            <a:endParaRPr lang="en-US" sz="2800" dirty="0"/>
          </a:p>
          <a:p>
            <a:r>
              <a:rPr lang="en-US" sz="2800" dirty="0"/>
              <a:t>BV    		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038590" y="2708910"/>
            <a:ext cx="870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30000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055735" y="3529965"/>
            <a:ext cx="765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2500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055735" y="4351020"/>
            <a:ext cx="853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2750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43355" y="1223010"/>
            <a:ext cx="57105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en-US" dirty="0">
                <a:effectLst/>
                <a:sym typeface="+mn-ea"/>
              </a:rPr>
              <a:t>HONEY GLOW(220 GM)                  </a:t>
            </a:r>
            <a:r>
              <a:rPr lang="en-US" altLang="en-IN" dirty="0">
                <a:effectLst/>
                <a:sym typeface="+mn-ea"/>
              </a:rPr>
              <a:t>    </a:t>
            </a:r>
            <a:r>
              <a:rPr lang="en-IN" altLang="en-US" dirty="0">
                <a:effectLst/>
                <a:sym typeface="+mn-ea"/>
              </a:rPr>
              <a:t>  -</a:t>
            </a:r>
            <a:r>
              <a:rPr lang="en-US" altLang="en-IN" dirty="0">
                <a:effectLst/>
                <a:sym typeface="+mn-ea"/>
              </a:rPr>
              <a:t>   </a:t>
            </a:r>
            <a:r>
              <a:rPr lang="en-IN" altLang="en-US" dirty="0">
                <a:effectLst/>
                <a:sym typeface="+mn-ea"/>
              </a:rPr>
              <a:t> 1</a:t>
            </a:r>
            <a:endParaRPr lang="en-IN" altLang="en-US" dirty="0">
              <a:solidFill>
                <a:schemeClr val="tx1"/>
              </a:solidFill>
              <a:effectLst/>
            </a:endParaRPr>
          </a:p>
          <a:p>
            <a:r>
              <a:rPr lang="en-IN" altLang="en-US" dirty="0">
                <a:sym typeface="+mn-ea"/>
              </a:rPr>
              <a:t>RIGHTWAY’S MUPPU DROPS             -</a:t>
            </a:r>
            <a:r>
              <a:rPr lang="en-US" altLang="en-IN" dirty="0">
                <a:sym typeface="+mn-ea"/>
              </a:rPr>
              <a:t>    </a:t>
            </a:r>
            <a:r>
              <a:rPr lang="en-IN" altLang="en-US" dirty="0">
                <a:sym typeface="+mn-ea"/>
              </a:rPr>
              <a:t> 1</a:t>
            </a:r>
          </a:p>
          <a:p>
            <a:r>
              <a:rPr lang="en-IN" altLang="en-US" dirty="0">
                <a:sym typeface="+mn-ea"/>
              </a:rPr>
              <a:t>RIGHTWAY’S SIDDHA MUPPU SPRAY - </a:t>
            </a:r>
            <a:r>
              <a:rPr lang="en-US" altLang="en-IN" dirty="0">
                <a:sym typeface="+mn-ea"/>
              </a:rPr>
              <a:t>   </a:t>
            </a:r>
            <a:r>
              <a:rPr lang="en-IN" altLang="en-US" dirty="0">
                <a:sym typeface="+mn-ea"/>
              </a:rPr>
              <a:t>1</a:t>
            </a:r>
          </a:p>
          <a:p>
            <a:pPr algn="l"/>
            <a:r>
              <a:rPr lang="en-US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RIGHTWAY’S ORGO PLUS                    -    1</a:t>
            </a:r>
            <a:endParaRPr lang="en-IN" altLang="en-US" dirty="0">
              <a:solidFill>
                <a:schemeClr val="tx1"/>
              </a:solidFill>
            </a:endParaRPr>
          </a:p>
          <a:p>
            <a:endParaRPr lang="en-IN" altLang="en-US" dirty="0">
              <a:solidFill>
                <a:schemeClr val="tx1"/>
              </a:solidFill>
            </a:endParaRPr>
          </a:p>
          <a:p>
            <a:endParaRPr lang="en-IN" altLang="en-US" dirty="0">
              <a:solidFill>
                <a:schemeClr val="tx1"/>
              </a:solidFill>
            </a:endParaRPr>
          </a:p>
          <a:p>
            <a:endParaRPr lang="en-IN" alt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8485" y="212408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CARE KIT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DC9E262-59CE-0EAC-E493-48D92F835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4" y="2604770"/>
            <a:ext cx="5463826" cy="3438489"/>
          </a:xfrm>
          <a:prstGeom prst="rect">
            <a:avLst/>
          </a:prstGeom>
        </p:spPr>
      </p:pic>
      <p:pic>
        <p:nvPicPr>
          <p:cNvPr id="9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7761605" y="2905760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endParaRPr lang="en-US" sz="2800" dirty="0"/>
          </a:p>
          <a:p>
            <a:r>
              <a:rPr lang="en-US" sz="2800" dirty="0"/>
              <a:t>REF</a:t>
            </a:r>
          </a:p>
          <a:p>
            <a:endParaRPr lang="en-US" sz="2800" dirty="0"/>
          </a:p>
          <a:p>
            <a:r>
              <a:rPr lang="en-US" sz="2800" dirty="0"/>
              <a:t>BV    		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685655" y="2974340"/>
            <a:ext cx="870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32500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695815" y="3802380"/>
            <a:ext cx="765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2500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685655" y="4630420"/>
            <a:ext cx="853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3000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39570" y="1221105"/>
            <a:ext cx="50641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855" indent="0" algn="l">
              <a:buNone/>
            </a:pPr>
            <a:r>
              <a:rPr lang="en-IN" altLang="en-US" dirty="0">
                <a:effectLst/>
                <a:sym typeface="+mn-ea"/>
              </a:rPr>
              <a:t>HONEY GLOW(220 GM)                  </a:t>
            </a:r>
            <a:r>
              <a:rPr lang="en-US" altLang="en-IN" dirty="0">
                <a:effectLst/>
                <a:sym typeface="+mn-ea"/>
              </a:rPr>
              <a:t>    </a:t>
            </a:r>
            <a:r>
              <a:rPr lang="en-IN" altLang="en-US" dirty="0">
                <a:effectLst/>
                <a:sym typeface="+mn-ea"/>
              </a:rPr>
              <a:t> </a:t>
            </a:r>
            <a:r>
              <a:rPr lang="en-US" altLang="en-IN" dirty="0">
                <a:effectLst/>
                <a:sym typeface="+mn-ea"/>
              </a:rPr>
              <a:t>     </a:t>
            </a:r>
            <a:r>
              <a:rPr lang="en-IN" altLang="en-US" dirty="0">
                <a:effectLst/>
                <a:sym typeface="+mn-ea"/>
              </a:rPr>
              <a:t> - 1</a:t>
            </a:r>
            <a:endParaRPr lang="en-IN" altLang="en-US" dirty="0">
              <a:solidFill>
                <a:schemeClr val="tx1"/>
              </a:solidFill>
              <a:effectLst/>
            </a:endParaRPr>
          </a:p>
          <a:p>
            <a:pPr marL="109855" indent="0" algn="l">
              <a:buNone/>
            </a:pPr>
            <a:r>
              <a:rPr lang="en-IN" altLang="en-US" dirty="0">
                <a:sym typeface="+mn-ea"/>
              </a:rPr>
              <a:t>RIGHTWAY’S MUPPU DROPS             </a:t>
            </a:r>
            <a:r>
              <a:rPr lang="en-US" altLang="en-IN" dirty="0">
                <a:sym typeface="+mn-ea"/>
              </a:rPr>
              <a:t>      </a:t>
            </a:r>
            <a:r>
              <a:rPr lang="en-IN" altLang="en-US" dirty="0">
                <a:sym typeface="+mn-ea"/>
              </a:rPr>
              <a:t>- 1</a:t>
            </a:r>
            <a:endParaRPr lang="en-IN" altLang="en-US" dirty="0">
              <a:solidFill>
                <a:schemeClr val="tx1"/>
              </a:solidFill>
            </a:endParaRPr>
          </a:p>
          <a:p>
            <a:pPr marL="109855" indent="0" algn="l">
              <a:buNone/>
            </a:pPr>
            <a:r>
              <a:rPr lang="en-IN" altLang="en-US" dirty="0">
                <a:sym typeface="+mn-ea"/>
              </a:rPr>
              <a:t>RIGHTWAY’S SIDDHA MUPPU SPRAY </a:t>
            </a:r>
            <a:r>
              <a:rPr lang="en-US" altLang="en-IN" dirty="0">
                <a:sym typeface="+mn-ea"/>
              </a:rPr>
              <a:t>     </a:t>
            </a:r>
            <a:r>
              <a:rPr lang="en-IN" altLang="en-US" dirty="0">
                <a:sym typeface="+mn-ea"/>
              </a:rPr>
              <a:t>- 1</a:t>
            </a:r>
            <a:endParaRPr lang="en-IN" alt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RIGHTWAY’S GLUCO SAFE                       -1</a:t>
            </a:r>
          </a:p>
          <a:p>
            <a:pPr algn="l"/>
            <a:r>
              <a:rPr lang="en-US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RIGHTWAY’S BETA SHIELD                      - 1</a:t>
            </a:r>
            <a:endParaRPr lang="en-IN" altLang="en-US" dirty="0">
              <a:solidFill>
                <a:schemeClr val="tx1"/>
              </a:solidFill>
            </a:endParaRPr>
          </a:p>
          <a:p>
            <a:endParaRPr lang="en-IN" alt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8485" y="212408"/>
            <a:ext cx="8229600" cy="1143000"/>
          </a:xfrm>
        </p:spPr>
        <p:txBody>
          <a:bodyPr/>
          <a:lstStyle/>
          <a:p>
            <a:pPr algn="ctr"/>
            <a:r>
              <a:rPr lang="en-US" altLang="en-IN" dirty="0"/>
              <a:t>PREMIUM </a:t>
            </a:r>
            <a:r>
              <a:rPr lang="en-IN" altLang="en-US" dirty="0"/>
              <a:t> KIT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2C656D9-E2C5-FFD4-D0DD-93419F30FE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9" y="2676929"/>
            <a:ext cx="6423478" cy="3872613"/>
          </a:xfrm>
          <a:prstGeom prst="rect">
            <a:avLst/>
          </a:prstGeom>
        </p:spPr>
      </p:pic>
      <p:pic>
        <p:nvPicPr>
          <p:cNvPr id="9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7761605" y="2905760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endParaRPr lang="en-US" sz="2800" dirty="0"/>
          </a:p>
          <a:p>
            <a:r>
              <a:rPr lang="en-US" sz="2800" dirty="0"/>
              <a:t>REF</a:t>
            </a:r>
          </a:p>
          <a:p>
            <a:endParaRPr lang="en-US" sz="2800" dirty="0"/>
          </a:p>
          <a:p>
            <a:r>
              <a:rPr lang="en-US" sz="2800" dirty="0"/>
              <a:t>BV    		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685655" y="2974340"/>
            <a:ext cx="1191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23,000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695815" y="3802380"/>
            <a:ext cx="765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2,000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685655" y="4630420"/>
            <a:ext cx="853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2,100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53515" y="1221105"/>
            <a:ext cx="50641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855" indent="0" algn="l">
              <a:buNone/>
            </a:pPr>
            <a:r>
              <a:rPr lang="en-IN" altLang="en-US" dirty="0">
                <a:effectLst/>
                <a:sym typeface="+mn-ea"/>
              </a:rPr>
              <a:t>HONEY GLOW(</a:t>
            </a:r>
            <a:r>
              <a:rPr lang="en-US" altLang="en-IN" dirty="0">
                <a:effectLst/>
                <a:sym typeface="+mn-ea"/>
              </a:rPr>
              <a:t>1</a:t>
            </a:r>
            <a:r>
              <a:rPr lang="en-IN" altLang="en-US" dirty="0">
                <a:effectLst/>
                <a:sym typeface="+mn-ea"/>
              </a:rPr>
              <a:t>20 GM)                  </a:t>
            </a:r>
            <a:r>
              <a:rPr lang="en-US" altLang="en-IN" dirty="0">
                <a:effectLst/>
                <a:sym typeface="+mn-ea"/>
              </a:rPr>
              <a:t>    </a:t>
            </a:r>
            <a:r>
              <a:rPr lang="en-IN" altLang="en-US" dirty="0">
                <a:effectLst/>
                <a:sym typeface="+mn-ea"/>
              </a:rPr>
              <a:t> </a:t>
            </a:r>
            <a:r>
              <a:rPr lang="en-US" altLang="en-IN" dirty="0">
                <a:effectLst/>
                <a:sym typeface="+mn-ea"/>
              </a:rPr>
              <a:t>     </a:t>
            </a:r>
            <a:r>
              <a:rPr lang="en-IN" altLang="en-US" dirty="0">
                <a:effectLst/>
                <a:sym typeface="+mn-ea"/>
              </a:rPr>
              <a:t> - 1</a:t>
            </a:r>
            <a:endParaRPr lang="en-IN" altLang="en-US" dirty="0">
              <a:solidFill>
                <a:schemeClr val="tx1"/>
              </a:solidFill>
              <a:effectLst/>
            </a:endParaRPr>
          </a:p>
          <a:p>
            <a:pPr marL="109855" indent="0" algn="l">
              <a:buNone/>
            </a:pPr>
            <a:r>
              <a:rPr lang="en-IN" altLang="en-US" dirty="0">
                <a:sym typeface="+mn-ea"/>
              </a:rPr>
              <a:t>RIGHTWAY’S MUPPU DROPS             </a:t>
            </a:r>
            <a:r>
              <a:rPr lang="en-US" altLang="en-IN" dirty="0">
                <a:sym typeface="+mn-ea"/>
              </a:rPr>
              <a:t>      </a:t>
            </a:r>
            <a:r>
              <a:rPr lang="en-IN" altLang="en-US" dirty="0">
                <a:sym typeface="+mn-ea"/>
              </a:rPr>
              <a:t>- 1</a:t>
            </a:r>
            <a:endParaRPr lang="en-IN" altLang="en-US" dirty="0">
              <a:solidFill>
                <a:schemeClr val="tx1"/>
              </a:solidFill>
            </a:endParaRPr>
          </a:p>
          <a:p>
            <a:pPr marL="109855" indent="0" algn="l">
              <a:buNone/>
            </a:pPr>
            <a:r>
              <a:rPr lang="en-IN" altLang="en-US" dirty="0">
                <a:sym typeface="+mn-ea"/>
              </a:rPr>
              <a:t>RIGHTWAY’S SIDDHA MUPPU SPRAY </a:t>
            </a:r>
            <a:r>
              <a:rPr lang="en-US" altLang="en-IN" dirty="0">
                <a:sym typeface="+mn-ea"/>
              </a:rPr>
              <a:t>     </a:t>
            </a:r>
            <a:r>
              <a:rPr lang="en-IN" altLang="en-US" dirty="0">
                <a:sym typeface="+mn-ea"/>
              </a:rPr>
              <a:t>- 1</a:t>
            </a:r>
            <a:endParaRPr lang="en-IN" alt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RIGHTWAY’S GLUCO SAFE                       -1</a:t>
            </a:r>
          </a:p>
          <a:p>
            <a:pPr algn="l"/>
            <a:r>
              <a:rPr lang="en-US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RIGHTWAY’S BETA SHIELD                      - 1</a:t>
            </a:r>
            <a:endParaRPr lang="en-IN" altLang="en-US" dirty="0">
              <a:solidFill>
                <a:schemeClr val="tx1"/>
              </a:solidFill>
            </a:endParaRPr>
          </a:p>
          <a:p>
            <a:endParaRPr lang="en-IN" alt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8485" y="212408"/>
            <a:ext cx="8229600" cy="1143000"/>
          </a:xfrm>
        </p:spPr>
        <p:txBody>
          <a:bodyPr/>
          <a:lstStyle/>
          <a:p>
            <a:pPr algn="ctr"/>
            <a:r>
              <a:rPr lang="en-US" altLang="en-IN" dirty="0"/>
              <a:t>MINI PREMIUM </a:t>
            </a:r>
            <a:r>
              <a:rPr lang="en-IN" altLang="en-US" dirty="0"/>
              <a:t> KIT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A9B69C2-86AD-8270-91B2-347AB5A72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16" y="2274909"/>
            <a:ext cx="6560037" cy="4293842"/>
          </a:xfrm>
          <a:prstGeom prst="rect">
            <a:avLst/>
          </a:prstGeom>
        </p:spPr>
      </p:pic>
      <p:pic>
        <p:nvPicPr>
          <p:cNvPr id="9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7371080" y="3124835"/>
            <a:ext cx="975360" cy="2376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endParaRPr lang="en-US" sz="2800" dirty="0"/>
          </a:p>
          <a:p>
            <a:r>
              <a:rPr lang="en-US" sz="2800" dirty="0"/>
              <a:t>REF</a:t>
            </a:r>
          </a:p>
          <a:p>
            <a:endParaRPr lang="en-US" sz="2800" dirty="0"/>
          </a:p>
          <a:p>
            <a:r>
              <a:rPr lang="en-US" sz="2800" dirty="0"/>
              <a:t>BV    		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260205" y="3181985"/>
            <a:ext cx="870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32500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364980" y="4011295"/>
            <a:ext cx="765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2500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64980" y="4840605"/>
            <a:ext cx="853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3000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13535" y="1279525"/>
            <a:ext cx="58654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855" indent="0" algn="l">
              <a:buNone/>
            </a:pPr>
            <a:r>
              <a:rPr lang="en-IN" altLang="en-US" dirty="0">
                <a:effectLst/>
                <a:sym typeface="+mn-ea"/>
              </a:rPr>
              <a:t>HONEY GLOW(220 GM)                  </a:t>
            </a:r>
            <a:r>
              <a:rPr lang="en-US" altLang="en-IN" dirty="0">
                <a:effectLst/>
                <a:sym typeface="+mn-ea"/>
              </a:rPr>
              <a:t>    </a:t>
            </a:r>
            <a:r>
              <a:rPr lang="en-IN" altLang="en-US" dirty="0">
                <a:effectLst/>
                <a:sym typeface="+mn-ea"/>
              </a:rPr>
              <a:t>  - 1</a:t>
            </a:r>
            <a:endParaRPr lang="en-IN" altLang="en-US" dirty="0">
              <a:solidFill>
                <a:schemeClr val="tx1"/>
              </a:solidFill>
              <a:effectLst/>
            </a:endParaRPr>
          </a:p>
          <a:p>
            <a:pPr marL="109855" indent="0" algn="l">
              <a:buNone/>
            </a:pPr>
            <a:r>
              <a:rPr lang="en-IN" altLang="en-US" dirty="0">
                <a:sym typeface="+mn-ea"/>
              </a:rPr>
              <a:t>RIGHTWAY’S MUPPU DROPS             - 1</a:t>
            </a:r>
            <a:endParaRPr lang="en-IN" altLang="en-US" dirty="0">
              <a:solidFill>
                <a:schemeClr val="tx1"/>
              </a:solidFill>
            </a:endParaRPr>
          </a:p>
          <a:p>
            <a:pPr marL="109855" indent="0" algn="l">
              <a:buNone/>
            </a:pPr>
            <a:r>
              <a:rPr lang="en-IN" altLang="en-US" dirty="0">
                <a:sym typeface="+mn-ea"/>
              </a:rPr>
              <a:t>RIGHTWAY’S SIDDHA MUPPU SPRAY - 1</a:t>
            </a:r>
            <a:endParaRPr lang="en-IN" altLang="en-US" dirty="0">
              <a:solidFill>
                <a:schemeClr val="tx1"/>
              </a:solidFill>
            </a:endParaRPr>
          </a:p>
          <a:p>
            <a:pPr marL="109855" indent="0" algn="l">
              <a:buNone/>
            </a:pPr>
            <a:r>
              <a:rPr lang="en-IN" altLang="en-US" dirty="0">
                <a:sym typeface="+mn-ea"/>
              </a:rPr>
              <a:t>RIGHTWAY’S NEURO DROPS              - 1</a:t>
            </a:r>
            <a:endParaRPr lang="en-IN" alt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RIGHTWAY’S ORGO PLUS                    -1</a:t>
            </a:r>
            <a:endParaRPr lang="en-IN" altLang="en-US" dirty="0">
              <a:solidFill>
                <a:schemeClr val="tx1"/>
              </a:solidFill>
            </a:endParaRPr>
          </a:p>
          <a:p>
            <a:endParaRPr lang="en-IN" alt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48485" y="212408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ROYAL KIT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8BE9DA-B881-D529-B5A5-54E4C2B5E4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5" y="2603709"/>
            <a:ext cx="6055773" cy="3703785"/>
          </a:xfrm>
          <a:prstGeom prst="rect">
            <a:avLst/>
          </a:prstGeom>
        </p:spPr>
      </p:pic>
      <p:pic>
        <p:nvPicPr>
          <p:cNvPr id="11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7513651" y="1163287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endParaRPr lang="en-US" sz="2800" dirty="0"/>
          </a:p>
          <a:p>
            <a:r>
              <a:rPr lang="en-US" sz="2800" dirty="0"/>
              <a:t>REF</a:t>
            </a:r>
          </a:p>
          <a:p>
            <a:endParaRPr lang="en-US" sz="2800" dirty="0"/>
          </a:p>
          <a:p>
            <a:r>
              <a:rPr lang="en-US" sz="2800" dirty="0"/>
              <a:t>BV    		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295765" y="1249315"/>
            <a:ext cx="870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37500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335621" y="2035310"/>
            <a:ext cx="765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2500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84261" y="2912745"/>
            <a:ext cx="853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3500</a:t>
            </a:r>
          </a:p>
        </p:txBody>
      </p:sp>
      <p:sp>
        <p:nvSpPr>
          <p:cNvPr id="18" name="Title 3"/>
          <p:cNvSpPr>
            <a:spLocks noGrp="1"/>
          </p:cNvSpPr>
          <p:nvPr/>
        </p:nvSpPr>
        <p:spPr>
          <a:xfrm>
            <a:off x="3728085" y="3048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UNIVERSAL KIT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815" y="1135380"/>
            <a:ext cx="8489950" cy="2422525"/>
          </a:xfrm>
        </p:spPr>
        <p:txBody>
          <a:bodyPr/>
          <a:lstStyle/>
          <a:p>
            <a:pPr marL="109855" indent="0" algn="l">
              <a:buNone/>
            </a:pPr>
            <a:r>
              <a:rPr lang="en-IN" altLang="en-US" sz="1800" dirty="0">
                <a:solidFill>
                  <a:schemeClr val="tx1"/>
                </a:solidFill>
                <a:effectLst/>
              </a:rPr>
              <a:t>HONEY GLOW(220 GM)                   </a:t>
            </a:r>
            <a:r>
              <a:rPr lang="en-US" altLang="en-IN" sz="1800" dirty="0">
                <a:solidFill>
                  <a:schemeClr val="tx1"/>
                </a:solidFill>
                <a:effectLst/>
              </a:rPr>
              <a:t>        </a:t>
            </a:r>
            <a:r>
              <a:rPr lang="en-IN" altLang="en-US" sz="1800" dirty="0">
                <a:solidFill>
                  <a:schemeClr val="tx1"/>
                </a:solidFill>
                <a:effectLst/>
              </a:rPr>
              <a:t> - 1</a:t>
            </a:r>
          </a:p>
          <a:p>
            <a:pPr marL="109855" indent="0" algn="l">
              <a:buNone/>
            </a:pPr>
            <a:r>
              <a:rPr lang="en-IN" altLang="en-US" sz="1800" dirty="0">
                <a:solidFill>
                  <a:schemeClr val="tx1"/>
                </a:solidFill>
              </a:rPr>
              <a:t>RIGHTWAY’S MUPPU DROPS             </a:t>
            </a:r>
            <a:r>
              <a:rPr lang="en-US" altLang="en-IN" sz="1800" dirty="0">
                <a:solidFill>
                  <a:schemeClr val="tx1"/>
                </a:solidFill>
              </a:rPr>
              <a:t>     </a:t>
            </a:r>
            <a:r>
              <a:rPr lang="en-IN" altLang="en-US" sz="1800" dirty="0">
                <a:solidFill>
                  <a:schemeClr val="tx1"/>
                </a:solidFill>
              </a:rPr>
              <a:t>- 1</a:t>
            </a:r>
          </a:p>
          <a:p>
            <a:pPr marL="109855" indent="0" algn="l">
              <a:buNone/>
            </a:pPr>
            <a:r>
              <a:rPr lang="en-IN" altLang="en-US" sz="1800" dirty="0">
                <a:solidFill>
                  <a:schemeClr val="tx1"/>
                </a:solidFill>
              </a:rPr>
              <a:t>RIGHTWAY’S SIDDHA MUPPU SPRAY </a:t>
            </a:r>
            <a:r>
              <a:rPr lang="en-US" altLang="en-IN" sz="1800" dirty="0">
                <a:solidFill>
                  <a:schemeClr val="tx1"/>
                </a:solidFill>
              </a:rPr>
              <a:t>    </a:t>
            </a:r>
            <a:r>
              <a:rPr lang="en-IN" altLang="en-US" sz="1800" dirty="0">
                <a:solidFill>
                  <a:schemeClr val="tx1"/>
                </a:solidFill>
              </a:rPr>
              <a:t>- 1</a:t>
            </a:r>
          </a:p>
          <a:p>
            <a:pPr marL="109855" indent="0" algn="l">
              <a:buNone/>
            </a:pPr>
            <a:r>
              <a:rPr lang="en-IN" altLang="en-US" sz="1800" dirty="0">
                <a:solidFill>
                  <a:schemeClr val="tx1"/>
                </a:solidFill>
              </a:rPr>
              <a:t>RIGHTWAY’S NEURO DROPS              </a:t>
            </a:r>
            <a:r>
              <a:rPr lang="en-US" altLang="en-IN" sz="1800" dirty="0">
                <a:solidFill>
                  <a:schemeClr val="tx1"/>
                </a:solidFill>
              </a:rPr>
              <a:t>    </a:t>
            </a:r>
            <a:r>
              <a:rPr lang="en-IN" altLang="en-US" sz="1800" dirty="0">
                <a:solidFill>
                  <a:schemeClr val="tx1"/>
                </a:solidFill>
              </a:rPr>
              <a:t>- 1</a:t>
            </a:r>
          </a:p>
          <a:p>
            <a:pPr marL="0" indent="0" algn="l">
              <a:buNone/>
            </a:pPr>
            <a:r>
              <a:rPr lang="en-US" sz="180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RIGHTWAY’S GLUCO SAFE                      -1</a:t>
            </a:r>
            <a:endParaRPr lang="en-US" sz="18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pPr marL="0" indent="0" algn="l">
              <a:buNone/>
            </a:pPr>
            <a:r>
              <a:rPr lang="en-US" sz="180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RIGHTWAY’S BETA SHIELD                      </a:t>
            </a:r>
            <a:r>
              <a:rPr lang="en-US" sz="1800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-</a:t>
            </a:r>
            <a:r>
              <a:rPr lang="en-US" sz="180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1</a:t>
            </a:r>
          </a:p>
          <a:p>
            <a:pPr marL="0" indent="0" algn="l">
              <a:buNone/>
            </a:pPr>
            <a:r>
              <a:rPr lang="en-US" sz="1800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RIGHTWAY’S ORGO PLUS                        -1</a:t>
            </a:r>
            <a:endParaRPr lang="en-IN" altLang="en-US" sz="1800" dirty="0">
              <a:solidFill>
                <a:schemeClr val="tx1"/>
              </a:solidFill>
            </a:endParaRPr>
          </a:p>
          <a:p>
            <a:pPr marL="0" indent="0" algn="l">
              <a:buNone/>
            </a:pPr>
            <a:endParaRPr lang="en-IN" altLang="en-US" sz="1800" dirty="0">
              <a:solidFill>
                <a:schemeClr val="tx1"/>
              </a:solidFill>
            </a:endParaRPr>
          </a:p>
          <a:p>
            <a:pPr marL="0" indent="0" algn="l">
              <a:buNone/>
            </a:pPr>
            <a:endParaRPr lang="en-IN" altLang="en-US" sz="1800" dirty="0">
              <a:solidFill>
                <a:schemeClr val="tx1"/>
              </a:solidFill>
            </a:endParaRPr>
          </a:p>
          <a:p>
            <a:pPr marL="109855" indent="0" algn="l">
              <a:buNone/>
            </a:pPr>
            <a:endParaRPr lang="en-IN" altLang="en-US" sz="1800" dirty="0">
              <a:solidFill>
                <a:schemeClr val="tx1"/>
              </a:solidFill>
            </a:endParaRPr>
          </a:p>
          <a:p>
            <a:pPr marL="109855" indent="0" algn="l">
              <a:buNone/>
            </a:pPr>
            <a:endParaRPr lang="en-IN" altLang="en-US" sz="1800" dirty="0">
              <a:solidFill>
                <a:schemeClr val="tx1"/>
              </a:solidFill>
            </a:endParaRPr>
          </a:p>
          <a:p>
            <a:pPr algn="l"/>
            <a:endParaRPr lang="en-IN" altLang="en-US" sz="1800" dirty="0">
              <a:solidFill>
                <a:schemeClr val="tx1"/>
              </a:solidFill>
            </a:endParaRPr>
          </a:p>
          <a:p>
            <a:pPr marL="109855" indent="0" algn="l">
              <a:buNone/>
            </a:pPr>
            <a:endParaRPr lang="en-IN" altLang="en-US" sz="1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5BD814-B7E2-4061-B702-5F1DFC590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27" y="3281045"/>
            <a:ext cx="8412854" cy="3512190"/>
          </a:xfrm>
          <a:prstGeom prst="rect">
            <a:avLst/>
          </a:prstGeom>
        </p:spPr>
      </p:pic>
      <p:pic>
        <p:nvPicPr>
          <p:cNvPr id="9" name="Google Shape;137;p18"/>
          <p:cNvPicPr preferRelativeResize="0"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415693" y="177925"/>
            <a:ext cx="1630732" cy="120899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sp>
        <p:nvSpPr>
          <p:cNvPr id="107" name="Google Shape;107;p15"/>
          <p:cNvSpPr/>
          <p:nvPr/>
        </p:nvSpPr>
        <p:spPr>
          <a:xfrm>
            <a:off x="3464134" y="1087884"/>
            <a:ext cx="47850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 panose="020B0604020202020204"/>
              <a:buNone/>
            </a:pPr>
            <a:r>
              <a:rPr lang="en-US" sz="66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6600" b="0" i="0" u="none" strike="noStrike" cap="none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PRODUCTS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9430" y="1651000"/>
            <a:ext cx="9514840" cy="2253615"/>
          </a:xfrm>
        </p:spPr>
        <p:txBody>
          <a:bodyPr/>
          <a:lstStyle/>
          <a:p>
            <a:pPr marL="0" indent="0">
              <a:buNone/>
            </a:pPr>
            <a:r>
              <a:rPr lang="en-IN" altLang="en-US" sz="2400" dirty="0">
                <a:effectLst/>
                <a:sym typeface="+mn-ea"/>
              </a:rPr>
              <a:t>HONEY GLOW(220 GM)                  </a:t>
            </a:r>
            <a:r>
              <a:rPr lang="en-US" altLang="en-IN" sz="2400" dirty="0">
                <a:effectLst/>
                <a:sym typeface="+mn-ea"/>
              </a:rPr>
              <a:t>    </a:t>
            </a:r>
            <a:r>
              <a:rPr lang="en-IN" altLang="en-US" sz="2400" dirty="0">
                <a:effectLst/>
                <a:sym typeface="+mn-ea"/>
              </a:rPr>
              <a:t> </a:t>
            </a:r>
            <a:r>
              <a:rPr lang="en-US" altLang="en-IN" sz="2400" dirty="0">
                <a:effectLst/>
                <a:sym typeface="+mn-ea"/>
              </a:rPr>
              <a:t>    </a:t>
            </a:r>
            <a:r>
              <a:rPr lang="en-IN" altLang="en-US" sz="2400" dirty="0">
                <a:effectLst/>
                <a:sym typeface="+mn-ea"/>
              </a:rPr>
              <a:t> - </a:t>
            </a:r>
            <a:r>
              <a:rPr lang="en-US" altLang="en-IN" sz="2400" dirty="0">
                <a:effectLst/>
                <a:sym typeface="+mn-ea"/>
              </a:rPr>
              <a:t>2</a:t>
            </a:r>
            <a:endParaRPr lang="en-IN" altLang="en-US" sz="240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r>
              <a:rPr lang="en-IN" altLang="en-US" sz="2400" dirty="0">
                <a:sym typeface="+mn-ea"/>
              </a:rPr>
              <a:t>RIGHTWAY’S MUPPU DROPS            </a:t>
            </a:r>
            <a:r>
              <a:rPr lang="en-US" altLang="en-IN" sz="2400" dirty="0">
                <a:sym typeface="+mn-ea"/>
              </a:rPr>
              <a:t>     </a:t>
            </a:r>
            <a:r>
              <a:rPr lang="en-IN" altLang="en-US" sz="2400" dirty="0">
                <a:sym typeface="+mn-ea"/>
              </a:rPr>
              <a:t> - </a:t>
            </a:r>
            <a:r>
              <a:rPr lang="en-US" altLang="en-IN" sz="2400" dirty="0">
                <a:sym typeface="+mn-ea"/>
              </a:rPr>
              <a:t>2</a:t>
            </a:r>
            <a:endParaRPr lang="en-IN" altLang="en-US" sz="2400" dirty="0">
              <a:sym typeface="+mn-ea"/>
            </a:endParaRPr>
          </a:p>
          <a:p>
            <a:pPr marL="0" indent="0">
              <a:buNone/>
            </a:pPr>
            <a:r>
              <a:rPr lang="en-IN" altLang="en-US" sz="2400" dirty="0">
                <a:sym typeface="+mn-ea"/>
              </a:rPr>
              <a:t>RIGHTWAY’S SIDDHA MUPPU SPRAY </a:t>
            </a:r>
            <a:r>
              <a:rPr lang="en-US" altLang="en-IN" sz="2400" dirty="0">
                <a:sym typeface="+mn-ea"/>
              </a:rPr>
              <a:t>    </a:t>
            </a:r>
            <a:r>
              <a:rPr lang="en-IN" altLang="en-US" sz="2400" dirty="0">
                <a:sym typeface="+mn-ea"/>
              </a:rPr>
              <a:t>- </a:t>
            </a:r>
            <a:r>
              <a:rPr lang="en-US" altLang="en-IN" sz="2400" dirty="0">
                <a:sym typeface="+mn-ea"/>
              </a:rPr>
              <a:t>2</a:t>
            </a:r>
            <a:endParaRPr lang="en-IN" altLang="en-US" sz="2400" dirty="0">
              <a:sym typeface="+mn-ea"/>
            </a:endParaRPr>
          </a:p>
          <a:p>
            <a:endParaRPr lang="en-IN" altLang="en-US" sz="2400" dirty="0"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368540" y="3521710"/>
            <a:ext cx="4064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MRP                 50,000</a:t>
            </a:r>
          </a:p>
          <a:p>
            <a:endParaRPr lang="en-US" sz="2400" dirty="0"/>
          </a:p>
          <a:p>
            <a:r>
              <a:rPr lang="en-US" sz="2400" dirty="0"/>
              <a:t>REF                   5000</a:t>
            </a:r>
          </a:p>
          <a:p>
            <a:endParaRPr lang="en-US" sz="2400" dirty="0"/>
          </a:p>
          <a:p>
            <a:r>
              <a:rPr lang="en-US" sz="2400" dirty="0"/>
              <a:t>BV                      4500</a:t>
            </a:r>
          </a:p>
        </p:txBody>
      </p:sp>
      <p:sp>
        <p:nvSpPr>
          <p:cNvPr id="18" name="Title 3"/>
          <p:cNvSpPr>
            <a:spLocks noGrp="1"/>
          </p:cNvSpPr>
          <p:nvPr/>
        </p:nvSpPr>
        <p:spPr>
          <a:xfrm>
            <a:off x="3665855" y="35687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MEGA DIVINE KIT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CE558F-8915-A575-BCEE-CDFC56B4A3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54" y="2783279"/>
            <a:ext cx="6505201" cy="3559659"/>
          </a:xfrm>
          <a:prstGeom prst="rect">
            <a:avLst/>
          </a:prstGeom>
        </p:spPr>
      </p:pic>
      <p:pic>
        <p:nvPicPr>
          <p:cNvPr id="6" name="Google Shape;137;p18"/>
          <p:cNvPicPr preferRelativeResize="0"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ENDY MINDS\Downloads\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363" y="1761172"/>
            <a:ext cx="4296728" cy="4296727"/>
          </a:xfrm>
          <a:prstGeom prst="rect">
            <a:avLst/>
          </a:prstGeom>
          <a:noFill/>
        </p:spPr>
      </p:pic>
      <p:sp>
        <p:nvSpPr>
          <p:cNvPr id="5" name="Text Box 4"/>
          <p:cNvSpPr txBox="1"/>
          <p:nvPr/>
        </p:nvSpPr>
        <p:spPr>
          <a:xfrm>
            <a:off x="7371080" y="3124835"/>
            <a:ext cx="975360" cy="2376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endParaRPr lang="en-US" sz="2800" dirty="0"/>
          </a:p>
          <a:p>
            <a:r>
              <a:rPr lang="en-US" sz="2800" dirty="0"/>
              <a:t>REF</a:t>
            </a:r>
          </a:p>
          <a:p>
            <a:endParaRPr lang="en-US" sz="2800" dirty="0"/>
          </a:p>
          <a:p>
            <a:r>
              <a:rPr lang="en-US" sz="2800" dirty="0"/>
              <a:t>BV    		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260205" y="3181985"/>
            <a:ext cx="870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63000</a:t>
            </a:r>
            <a:endParaRPr lang="en-US" dirty="0"/>
          </a:p>
        </p:txBody>
      </p:sp>
      <p:sp>
        <p:nvSpPr>
          <p:cNvPr id="10" name="Text Box 9"/>
          <p:cNvSpPr txBox="1"/>
          <p:nvPr/>
        </p:nvSpPr>
        <p:spPr>
          <a:xfrm>
            <a:off x="9364980" y="4011295"/>
            <a:ext cx="765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5000</a:t>
            </a:r>
            <a:endParaRPr lang="en-US" dirty="0"/>
          </a:p>
        </p:txBody>
      </p:sp>
      <p:sp>
        <p:nvSpPr>
          <p:cNvPr id="14" name="Text Box 13"/>
          <p:cNvSpPr txBox="1"/>
          <p:nvPr/>
        </p:nvSpPr>
        <p:spPr>
          <a:xfrm>
            <a:off x="9364980" y="4840605"/>
            <a:ext cx="853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5800</a:t>
            </a:r>
            <a:endParaRPr lang="en-US" dirty="0"/>
          </a:p>
        </p:txBody>
      </p:sp>
      <p:sp>
        <p:nvSpPr>
          <p:cNvPr id="2" name="Text Box 1"/>
          <p:cNvSpPr txBox="1"/>
          <p:nvPr/>
        </p:nvSpPr>
        <p:spPr>
          <a:xfrm>
            <a:off x="1462395" y="969687"/>
            <a:ext cx="58654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855" indent="0" algn="l">
              <a:buNone/>
            </a:pPr>
            <a:r>
              <a:rPr lang="en-IN" altLang="en-US" dirty="0">
                <a:effectLst/>
                <a:sym typeface="+mn-ea"/>
              </a:rPr>
              <a:t>HONEY GLOW(220 GM)                  </a:t>
            </a:r>
            <a:r>
              <a:rPr lang="en-US" altLang="en-IN" dirty="0">
                <a:effectLst/>
                <a:sym typeface="+mn-ea"/>
              </a:rPr>
              <a:t>    </a:t>
            </a:r>
            <a:r>
              <a:rPr lang="en-IN" altLang="en-US" dirty="0">
                <a:effectLst/>
                <a:sym typeface="+mn-ea"/>
              </a:rPr>
              <a:t> </a:t>
            </a:r>
            <a:r>
              <a:rPr lang="en-IN" altLang="en-US" dirty="0" smtClean="0">
                <a:effectLst/>
                <a:sym typeface="+mn-ea"/>
              </a:rPr>
              <a:t>	 </a:t>
            </a:r>
            <a:r>
              <a:rPr lang="en-IN" altLang="en-US" dirty="0">
                <a:effectLst/>
                <a:sym typeface="+mn-ea"/>
              </a:rPr>
              <a:t>- </a:t>
            </a:r>
            <a:r>
              <a:rPr lang="en-IN" altLang="en-US" dirty="0" smtClean="0">
                <a:effectLst/>
                <a:sym typeface="+mn-ea"/>
              </a:rPr>
              <a:t>2</a:t>
            </a:r>
            <a:endParaRPr lang="en-IN" altLang="en-US" dirty="0">
              <a:solidFill>
                <a:schemeClr val="tx1"/>
              </a:solidFill>
              <a:effectLst/>
            </a:endParaRPr>
          </a:p>
          <a:p>
            <a:pPr marL="109855" indent="0" algn="l">
              <a:buNone/>
            </a:pPr>
            <a:r>
              <a:rPr lang="en-IN" altLang="en-US" dirty="0">
                <a:sym typeface="+mn-ea"/>
              </a:rPr>
              <a:t>RIGHTWAY’S MUPPU DROPS            </a:t>
            </a:r>
            <a:r>
              <a:rPr lang="en-IN" altLang="en-US" dirty="0" smtClean="0">
                <a:sym typeface="+mn-ea"/>
              </a:rPr>
              <a:t> 	 </a:t>
            </a:r>
            <a:r>
              <a:rPr lang="en-IN" altLang="en-US" dirty="0">
                <a:sym typeface="+mn-ea"/>
              </a:rPr>
              <a:t>- </a:t>
            </a:r>
            <a:r>
              <a:rPr lang="en-IN" altLang="en-US" dirty="0" smtClean="0">
                <a:sym typeface="+mn-ea"/>
              </a:rPr>
              <a:t>2</a:t>
            </a:r>
            <a:endParaRPr lang="en-IN" altLang="en-US" dirty="0">
              <a:solidFill>
                <a:schemeClr val="tx1"/>
              </a:solidFill>
            </a:endParaRPr>
          </a:p>
          <a:p>
            <a:pPr marL="109855" indent="0" algn="l">
              <a:buNone/>
            </a:pPr>
            <a:r>
              <a:rPr lang="en-IN" altLang="en-US" dirty="0">
                <a:sym typeface="+mn-ea"/>
              </a:rPr>
              <a:t>RIGHTWAY’S SIDDHA MUPPU </a:t>
            </a:r>
            <a:r>
              <a:rPr lang="en-IN" altLang="en-US" dirty="0" smtClean="0">
                <a:sym typeface="+mn-ea"/>
              </a:rPr>
              <a:t>SPRAY	 </a:t>
            </a:r>
            <a:r>
              <a:rPr lang="en-IN" altLang="en-US" dirty="0">
                <a:sym typeface="+mn-ea"/>
              </a:rPr>
              <a:t>- </a:t>
            </a:r>
            <a:r>
              <a:rPr lang="en-IN" altLang="en-US" dirty="0" smtClean="0">
                <a:sym typeface="+mn-ea"/>
              </a:rPr>
              <a:t>2</a:t>
            </a:r>
            <a:endParaRPr lang="en-IN" altLang="en-US" dirty="0">
              <a:solidFill>
                <a:schemeClr val="tx1"/>
              </a:solidFill>
            </a:endParaRPr>
          </a:p>
          <a:p>
            <a:pPr marL="109855" indent="0" algn="l">
              <a:buNone/>
            </a:pPr>
            <a:r>
              <a:rPr lang="en-IN" altLang="en-US" dirty="0">
                <a:sym typeface="+mn-ea"/>
              </a:rPr>
              <a:t>RIGHTWAY’S NEURO DROPS             </a:t>
            </a:r>
            <a:r>
              <a:rPr lang="en-IN" altLang="en-US" dirty="0" smtClean="0">
                <a:sym typeface="+mn-ea"/>
              </a:rPr>
              <a:t>	 </a:t>
            </a:r>
            <a:r>
              <a:rPr lang="en-IN" altLang="en-US" dirty="0">
                <a:sym typeface="+mn-ea"/>
              </a:rPr>
              <a:t>- </a:t>
            </a:r>
            <a:r>
              <a:rPr lang="en-IN" altLang="en-US" dirty="0" smtClean="0">
                <a:sym typeface="+mn-ea"/>
              </a:rPr>
              <a:t>2</a:t>
            </a:r>
            <a:endParaRPr lang="en-IN" alt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RIGHTWAY’S ORGO PLUS                  </a:t>
            </a:r>
            <a:r>
              <a:rPr lang="en-US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	 - 2</a:t>
            </a:r>
            <a:endParaRPr lang="en-IN" altLang="en-US" dirty="0">
              <a:solidFill>
                <a:schemeClr val="tx1"/>
              </a:solidFill>
            </a:endParaRPr>
          </a:p>
          <a:p>
            <a:endParaRPr lang="en-IN" alt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09202" y="68825"/>
            <a:ext cx="6660725" cy="940038"/>
          </a:xfrm>
        </p:spPr>
        <p:txBody>
          <a:bodyPr/>
          <a:lstStyle/>
          <a:p>
            <a:pPr algn="ctr"/>
            <a:r>
              <a:rPr lang="en-US" dirty="0" smtClean="0"/>
              <a:t>MEGA ROYAL </a:t>
            </a:r>
            <a:r>
              <a:rPr lang="en-US" dirty="0"/>
              <a:t>KIT</a:t>
            </a:r>
          </a:p>
        </p:txBody>
      </p:sp>
      <p:pic>
        <p:nvPicPr>
          <p:cNvPr id="11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ENDY MINDS\Downloads\p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715" y="1829574"/>
            <a:ext cx="4279521" cy="4279521"/>
          </a:xfrm>
          <a:prstGeom prst="rect">
            <a:avLst/>
          </a:prstGeom>
          <a:noFill/>
        </p:spPr>
      </p:pic>
      <p:sp>
        <p:nvSpPr>
          <p:cNvPr id="5" name="Text Box 4"/>
          <p:cNvSpPr txBox="1"/>
          <p:nvPr/>
        </p:nvSpPr>
        <p:spPr>
          <a:xfrm>
            <a:off x="7761605" y="2905760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endParaRPr lang="en-US" sz="2800" dirty="0"/>
          </a:p>
          <a:p>
            <a:r>
              <a:rPr lang="en-US" sz="2800" dirty="0"/>
              <a:t>REF</a:t>
            </a:r>
          </a:p>
          <a:p>
            <a:endParaRPr lang="en-US" sz="2800" dirty="0"/>
          </a:p>
          <a:p>
            <a:r>
              <a:rPr lang="en-US" sz="2800" dirty="0"/>
              <a:t>BV    		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685655" y="2974340"/>
            <a:ext cx="870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63000</a:t>
            </a:r>
            <a:endParaRPr lang="en-US" dirty="0"/>
          </a:p>
        </p:txBody>
      </p:sp>
      <p:sp>
        <p:nvSpPr>
          <p:cNvPr id="10" name="Text Box 9"/>
          <p:cNvSpPr txBox="1"/>
          <p:nvPr/>
        </p:nvSpPr>
        <p:spPr>
          <a:xfrm>
            <a:off x="9695815" y="3802380"/>
            <a:ext cx="76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5000</a:t>
            </a:r>
            <a:endParaRPr lang="en-US" dirty="0"/>
          </a:p>
        </p:txBody>
      </p:sp>
      <p:sp>
        <p:nvSpPr>
          <p:cNvPr id="14" name="Text Box 13"/>
          <p:cNvSpPr txBox="1"/>
          <p:nvPr/>
        </p:nvSpPr>
        <p:spPr>
          <a:xfrm>
            <a:off x="9685655" y="4630420"/>
            <a:ext cx="853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5800</a:t>
            </a:r>
            <a:endParaRPr lang="en-US" dirty="0"/>
          </a:p>
        </p:txBody>
      </p:sp>
      <p:sp>
        <p:nvSpPr>
          <p:cNvPr id="2" name="Text Box 1"/>
          <p:cNvSpPr txBox="1"/>
          <p:nvPr/>
        </p:nvSpPr>
        <p:spPr>
          <a:xfrm>
            <a:off x="1598006" y="1009508"/>
            <a:ext cx="50641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855" indent="0" algn="l">
              <a:buNone/>
            </a:pPr>
            <a:r>
              <a:rPr lang="en-IN" altLang="en-US" dirty="0">
                <a:effectLst/>
                <a:sym typeface="+mn-ea"/>
              </a:rPr>
              <a:t>HONEY GLOW(220 GM)                  </a:t>
            </a:r>
            <a:r>
              <a:rPr lang="en-US" altLang="en-IN" dirty="0">
                <a:effectLst/>
                <a:sym typeface="+mn-ea"/>
              </a:rPr>
              <a:t>    </a:t>
            </a:r>
            <a:r>
              <a:rPr lang="en-IN" altLang="en-US" dirty="0">
                <a:effectLst/>
                <a:sym typeface="+mn-ea"/>
              </a:rPr>
              <a:t> </a:t>
            </a:r>
            <a:r>
              <a:rPr lang="en-US" altLang="en-IN" dirty="0">
                <a:effectLst/>
                <a:sym typeface="+mn-ea"/>
              </a:rPr>
              <a:t>     </a:t>
            </a:r>
            <a:r>
              <a:rPr lang="en-IN" altLang="en-US" dirty="0">
                <a:effectLst/>
                <a:sym typeface="+mn-ea"/>
              </a:rPr>
              <a:t> - </a:t>
            </a:r>
            <a:r>
              <a:rPr lang="en-IN" altLang="en-US" dirty="0" smtClean="0">
                <a:effectLst/>
                <a:sym typeface="+mn-ea"/>
              </a:rPr>
              <a:t>2</a:t>
            </a:r>
            <a:endParaRPr lang="en-IN" altLang="en-US" dirty="0">
              <a:solidFill>
                <a:schemeClr val="tx1"/>
              </a:solidFill>
              <a:effectLst/>
            </a:endParaRPr>
          </a:p>
          <a:p>
            <a:pPr marL="109855" indent="0" algn="l">
              <a:buNone/>
            </a:pPr>
            <a:r>
              <a:rPr lang="en-IN" altLang="en-US" dirty="0">
                <a:sym typeface="+mn-ea"/>
              </a:rPr>
              <a:t>RIGHTWAY’S MUPPU DROPS             </a:t>
            </a:r>
            <a:r>
              <a:rPr lang="en-US" altLang="en-IN" dirty="0">
                <a:sym typeface="+mn-ea"/>
              </a:rPr>
              <a:t>      </a:t>
            </a:r>
            <a:r>
              <a:rPr lang="en-IN" altLang="en-US" dirty="0">
                <a:sym typeface="+mn-ea"/>
              </a:rPr>
              <a:t>- </a:t>
            </a:r>
            <a:r>
              <a:rPr lang="en-IN" altLang="en-US" dirty="0" smtClean="0">
                <a:sym typeface="+mn-ea"/>
              </a:rPr>
              <a:t>2</a:t>
            </a:r>
            <a:endParaRPr lang="en-IN" altLang="en-US" dirty="0">
              <a:solidFill>
                <a:schemeClr val="tx1"/>
              </a:solidFill>
            </a:endParaRPr>
          </a:p>
          <a:p>
            <a:pPr marL="109855" indent="0" algn="l">
              <a:buNone/>
            </a:pPr>
            <a:r>
              <a:rPr lang="en-IN" altLang="en-US" dirty="0">
                <a:sym typeface="+mn-ea"/>
              </a:rPr>
              <a:t>RIGHTWAY’S SIDDHA MUPPU SPRAY </a:t>
            </a:r>
            <a:r>
              <a:rPr lang="en-US" altLang="en-IN" dirty="0">
                <a:sym typeface="+mn-ea"/>
              </a:rPr>
              <a:t>     </a:t>
            </a:r>
            <a:r>
              <a:rPr lang="en-IN" altLang="en-US" dirty="0">
                <a:sym typeface="+mn-ea"/>
              </a:rPr>
              <a:t>- </a:t>
            </a:r>
            <a:r>
              <a:rPr lang="en-IN" altLang="en-US" dirty="0" smtClean="0">
                <a:sym typeface="+mn-ea"/>
              </a:rPr>
              <a:t>2</a:t>
            </a:r>
            <a:endParaRPr lang="en-IN" alt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RIGHTWAY’S GLUCO SAFE                      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- 2</a:t>
            </a:r>
            <a:endParaRPr lang="en-US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pPr algn="l"/>
            <a:r>
              <a:rPr lang="en-US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RIGHTWAY’S BETA SHIELD                     </a:t>
            </a:r>
            <a:r>
              <a:rPr lang="en-US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</a:t>
            </a:r>
            <a:r>
              <a:rPr lang="en-US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- </a:t>
            </a:r>
            <a:r>
              <a:rPr lang="en-US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2</a:t>
            </a:r>
            <a:endParaRPr lang="en-IN" altLang="en-US" dirty="0">
              <a:solidFill>
                <a:schemeClr val="tx1"/>
              </a:solidFill>
            </a:endParaRPr>
          </a:p>
          <a:p>
            <a:endParaRPr lang="en-IN" alt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4088" y="241823"/>
            <a:ext cx="7431541" cy="676355"/>
          </a:xfrm>
        </p:spPr>
        <p:txBody>
          <a:bodyPr/>
          <a:lstStyle/>
          <a:p>
            <a:pPr algn="ctr"/>
            <a:r>
              <a:rPr lang="en-US" altLang="en-IN" dirty="0" smtClean="0"/>
              <a:t>MEGA PREMIUM </a:t>
            </a:r>
            <a:r>
              <a:rPr lang="en-IN" altLang="en-US" dirty="0" smtClean="0"/>
              <a:t> </a:t>
            </a:r>
            <a:r>
              <a:rPr lang="en-IN" altLang="en-US" dirty="0"/>
              <a:t>KIT</a:t>
            </a:r>
          </a:p>
        </p:txBody>
      </p:sp>
      <p:pic>
        <p:nvPicPr>
          <p:cNvPr id="11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0" y="400685"/>
            <a:ext cx="6835140" cy="58261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               AGRI COMBO KIT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0297" y="2035175"/>
            <a:ext cx="659927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400" b="1" dirty="0"/>
              <a:t>ROYAL BUMBER 1KG                    - 6</a:t>
            </a:r>
            <a:endParaRPr lang="en-IN" sz="2400" dirty="0"/>
          </a:p>
          <a:p>
            <a:pPr algn="just"/>
            <a:r>
              <a:rPr lang="en-IN" sz="2400" b="1" dirty="0"/>
              <a:t>ROYALGEL 1 KG                            - 2</a:t>
            </a:r>
            <a:endParaRPr lang="en-IN" sz="2400" dirty="0"/>
          </a:p>
          <a:p>
            <a:pPr algn="just"/>
            <a:r>
              <a:rPr lang="en-IN" sz="2400" b="1" dirty="0"/>
              <a:t>ROYAL BORON 500GM                  - 1</a:t>
            </a:r>
            <a:endParaRPr lang="en-IN" sz="2400" dirty="0"/>
          </a:p>
          <a:p>
            <a:pPr algn="just"/>
            <a:r>
              <a:rPr lang="en-IN" sz="2400" b="1" dirty="0" smtClean="0"/>
              <a:t>TRIPLE </a:t>
            </a:r>
            <a:r>
              <a:rPr lang="en-IN" sz="2400" b="1" dirty="0"/>
              <a:t>GAIN 500 GM                </a:t>
            </a:r>
            <a:r>
              <a:rPr lang="en-IN" sz="2400" b="1" dirty="0" smtClean="0"/>
              <a:t>     </a:t>
            </a:r>
            <a:r>
              <a:rPr lang="en-IN" sz="2400" b="1" dirty="0"/>
              <a:t>- 2</a:t>
            </a:r>
            <a:endParaRPr lang="en-IN" sz="2400" dirty="0"/>
          </a:p>
          <a:p>
            <a:pPr algn="just"/>
            <a:r>
              <a:rPr lang="en-IN" sz="2400" b="1" dirty="0"/>
              <a:t>SUPREME COMMANDER 100ML   - 2</a:t>
            </a:r>
            <a:endParaRPr lang="en-IN" sz="2400" dirty="0"/>
          </a:p>
          <a:p>
            <a:pPr algn="just"/>
            <a:r>
              <a:rPr lang="en-IN" sz="2400" b="1" dirty="0"/>
              <a:t>AGRI BOOST  250 ML                     - 1</a:t>
            </a:r>
          </a:p>
          <a:p>
            <a:pPr algn="just"/>
            <a:endParaRPr lang="en-IN" sz="2400" b="1" dirty="0"/>
          </a:p>
          <a:p>
            <a:pPr algn="just"/>
            <a:r>
              <a:rPr lang="en-IN" sz="2400" b="1" dirty="0"/>
              <a:t>                            </a:t>
            </a:r>
          </a:p>
          <a:p>
            <a:pPr algn="just"/>
            <a:r>
              <a:rPr lang="en-IN" sz="2400" b="1" dirty="0"/>
              <a:t>                            MRP : 13500</a:t>
            </a:r>
          </a:p>
          <a:p>
            <a:pPr algn="just"/>
            <a:r>
              <a:rPr lang="en-IN" sz="2400" b="1" dirty="0"/>
              <a:t>                            BV     : 820 </a:t>
            </a:r>
            <a:endParaRPr lang="en-IN" sz="2400" dirty="0"/>
          </a:p>
          <a:p>
            <a:pPr algn="just"/>
            <a:endParaRPr lang="en-IN" sz="3200" dirty="0"/>
          </a:p>
        </p:txBody>
      </p:sp>
      <p:pic>
        <p:nvPicPr>
          <p:cNvPr id="137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pic>
        <p:nvPicPr>
          <p:cNvPr id="8" name="Picture 7" descr="AGRI COMBO K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0738" y="1409699"/>
            <a:ext cx="4291245" cy="450580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225" y="604520"/>
            <a:ext cx="10972800" cy="582613"/>
          </a:xfrm>
        </p:spPr>
        <p:txBody>
          <a:bodyPr/>
          <a:lstStyle/>
          <a:p>
            <a:r>
              <a:rPr lang="en-US" b="1" dirty="0"/>
              <a:t>                     AGRI MINI KIT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8000" y="2087246"/>
            <a:ext cx="660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/>
              <a:t> ROYAL BUMBER 1KG                      - 3</a:t>
            </a:r>
            <a:endParaRPr lang="en-IN" sz="2400" dirty="0"/>
          </a:p>
          <a:p>
            <a:r>
              <a:rPr lang="en-IN" sz="2400" b="1" dirty="0"/>
              <a:t> ROYALGEL 1 KG                              </a:t>
            </a:r>
            <a:r>
              <a:rPr lang="en-IN" sz="2400" b="1" dirty="0" smtClean="0"/>
              <a:t> - </a:t>
            </a:r>
            <a:r>
              <a:rPr lang="en-IN" sz="2400" b="1" dirty="0"/>
              <a:t>1</a:t>
            </a:r>
            <a:endParaRPr lang="en-IN" sz="2400" dirty="0"/>
          </a:p>
          <a:p>
            <a:r>
              <a:rPr lang="en-IN" sz="2400" b="1" dirty="0"/>
              <a:t> ROYAL BORON 500GM                    - 1</a:t>
            </a:r>
            <a:endParaRPr lang="en-IN" sz="2400" dirty="0"/>
          </a:p>
          <a:p>
            <a:r>
              <a:rPr lang="en-IN" sz="2400" b="1" dirty="0"/>
              <a:t> </a:t>
            </a:r>
            <a:r>
              <a:rPr lang="en-IN" sz="2400" b="1" dirty="0" smtClean="0"/>
              <a:t>TRIPLE </a:t>
            </a:r>
            <a:r>
              <a:rPr lang="en-IN" sz="2400" b="1" dirty="0"/>
              <a:t>GAIN 500 GM                     </a:t>
            </a:r>
            <a:r>
              <a:rPr lang="en-IN" sz="2400" b="1" dirty="0" smtClean="0"/>
              <a:t>  - </a:t>
            </a:r>
            <a:r>
              <a:rPr lang="en-IN" sz="2400" b="1" dirty="0"/>
              <a:t>1</a:t>
            </a:r>
            <a:endParaRPr lang="en-IN" sz="2400" dirty="0"/>
          </a:p>
          <a:p>
            <a:r>
              <a:rPr lang="en-IN" sz="2400" b="1" dirty="0"/>
              <a:t> SUPREME COMMANDER 100ML     - 1</a:t>
            </a:r>
            <a:endParaRPr lang="en-IN" sz="2400" dirty="0"/>
          </a:p>
          <a:p>
            <a:r>
              <a:rPr lang="en-IN" sz="2400" b="1" dirty="0"/>
              <a:t> AGRI BOOST  250 ML                       - 1</a:t>
            </a:r>
          </a:p>
          <a:p>
            <a:pPr algn="just"/>
            <a:endParaRPr lang="en-IN" sz="2400" b="1" dirty="0"/>
          </a:p>
          <a:p>
            <a:pPr algn="just"/>
            <a:r>
              <a:rPr lang="en-IN" sz="2400" b="1" dirty="0"/>
              <a:t>                            </a:t>
            </a:r>
          </a:p>
          <a:p>
            <a:pPr algn="just"/>
            <a:r>
              <a:rPr lang="en-IN" sz="2400" b="1" dirty="0"/>
              <a:t>                            MRP : 7000</a:t>
            </a:r>
          </a:p>
          <a:p>
            <a:pPr algn="just"/>
            <a:r>
              <a:rPr lang="en-IN" sz="2400" b="1" dirty="0"/>
              <a:t>                            BV     : 410</a:t>
            </a:r>
            <a:endParaRPr lang="en-IN" sz="2400" dirty="0"/>
          </a:p>
          <a:p>
            <a:pPr algn="just"/>
            <a:endParaRPr lang="en-IN" sz="3200" dirty="0"/>
          </a:p>
          <a:p>
            <a:endParaRPr lang="en-IN" sz="3200" dirty="0"/>
          </a:p>
        </p:txBody>
      </p:sp>
      <p:pic>
        <p:nvPicPr>
          <p:cNvPr id="137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0383520" y="208280"/>
            <a:ext cx="1629410" cy="12096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pic>
        <p:nvPicPr>
          <p:cNvPr id="7" name="Picture 6" descr="AGRI MINI K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6312" y="1639055"/>
            <a:ext cx="3797285" cy="398714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905" y="621665"/>
            <a:ext cx="10972800" cy="582613"/>
          </a:xfrm>
        </p:spPr>
        <p:txBody>
          <a:bodyPr/>
          <a:lstStyle/>
          <a:p>
            <a:r>
              <a:rPr lang="en-US" b="1" dirty="0"/>
              <a:t>                      NANNY KIT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5471" y="1981200"/>
            <a:ext cx="579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3200" b="1" dirty="0"/>
              <a:t>NANNY NAPKINS  - 50 PKT</a:t>
            </a:r>
          </a:p>
          <a:p>
            <a:pPr algn="just"/>
            <a:r>
              <a:rPr lang="en-IN" sz="3200" b="1" dirty="0"/>
              <a:t>                                  </a:t>
            </a:r>
          </a:p>
          <a:p>
            <a:pPr algn="just"/>
            <a:endParaRPr lang="en-IN" sz="3200" b="1" dirty="0"/>
          </a:p>
          <a:p>
            <a:pPr algn="just"/>
            <a:r>
              <a:rPr lang="en-IN" sz="3200" b="1" dirty="0"/>
              <a:t>                    </a:t>
            </a:r>
          </a:p>
          <a:p>
            <a:pPr algn="just"/>
            <a:r>
              <a:rPr lang="en-IN" sz="3200" b="1" dirty="0"/>
              <a:t>	         MRP  : 8000</a:t>
            </a:r>
          </a:p>
          <a:p>
            <a:pPr algn="just"/>
            <a:r>
              <a:rPr lang="en-IN" sz="3200" b="1" dirty="0"/>
              <a:t>                 BV     : 200 </a:t>
            </a:r>
          </a:p>
        </p:txBody>
      </p:sp>
      <p:pic>
        <p:nvPicPr>
          <p:cNvPr id="137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0353040" y="208280"/>
            <a:ext cx="1629410" cy="12096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pic>
        <p:nvPicPr>
          <p:cNvPr id="9" name="Picture 8" descr="NANNY K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8287" y="1539812"/>
            <a:ext cx="4143284" cy="435044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>
            <a:spLocks noGrp="1"/>
          </p:cNvSpPr>
          <p:nvPr>
            <p:ph type="title"/>
          </p:nvPr>
        </p:nvSpPr>
        <p:spPr>
          <a:xfrm>
            <a:off x="1207456" y="39812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en-US" dirty="0"/>
              <a:t>       </a:t>
            </a:r>
            <a:r>
              <a:rPr lang="en-US" dirty="0">
                <a:solidFill>
                  <a:srgbClr val="FF0000"/>
                </a:solidFill>
              </a:rPr>
              <a:t>REGISTRATION &amp; ACTIVATION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55" name="Google Shape;155;p2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446968" y="200025"/>
            <a:ext cx="1630732" cy="120899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sp>
        <p:nvSpPr>
          <p:cNvPr id="156" name="Google Shape;156;p20"/>
          <p:cNvSpPr txBox="1"/>
          <p:nvPr/>
        </p:nvSpPr>
        <p:spPr>
          <a:xfrm>
            <a:off x="2300300" y="1638300"/>
            <a:ext cx="8886900" cy="54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28600" lvl="0" indent="-2286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≡   </a:t>
            </a:r>
            <a:r>
              <a:rPr lang="en-US" sz="2800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Id absolutely free</a:t>
            </a: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28600" lvl="0" indent="-228600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≡   </a:t>
            </a:r>
            <a:r>
              <a:rPr lang="en-US" sz="2800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Purchase any of our products for minimum 200 BV</a:t>
            </a:r>
            <a:endParaRPr sz="2800">
              <a:solidFill>
                <a:srgbClr val="0070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28600" lvl="0" indent="-228600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     in MRP</a:t>
            </a: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activate your Id</a:t>
            </a: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</a:t>
            </a:r>
          </a:p>
          <a:p>
            <a:pPr marL="228600" lvl="0" indent="-228600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≡   </a:t>
            </a:r>
            <a:r>
              <a:rPr lang="en-US" sz="2800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Once activated you can go for repurchase in </a:t>
            </a:r>
            <a:endParaRPr sz="2800">
              <a:solidFill>
                <a:srgbClr val="0070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     discount price forever</a:t>
            </a: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</a:t>
            </a:r>
            <a:endParaRPr sz="2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28600" lvl="0" indent="-228600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≡   </a:t>
            </a:r>
            <a:r>
              <a:rPr lang="en-US" sz="2800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Promote our products for income</a:t>
            </a:r>
          </a:p>
          <a:p>
            <a:pPr marL="228600" lvl="0" indent="-228600">
              <a:lnSpc>
                <a:spcPct val="8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</a:t>
            </a:r>
            <a:r>
              <a:rPr lang="en-US" sz="28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≡</a:t>
            </a:r>
            <a:r>
              <a:rPr lang="en-US" sz="2800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Maximum 3 Ids for one pan</a:t>
            </a:r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70C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 </a:t>
            </a:r>
            <a:endParaRPr sz="2800">
              <a:solidFill>
                <a:srgbClr val="0070C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/>
          <p:nvPr/>
        </p:nvSpPr>
        <p:spPr>
          <a:xfrm>
            <a:off x="3662045" y="255905"/>
            <a:ext cx="690245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TEAM MATCHING BONUS</a:t>
            </a:r>
            <a:endParaRPr sz="4000" b="1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2" name="Google Shape;162;p21"/>
          <p:cNvSpPr/>
          <p:nvPr/>
        </p:nvSpPr>
        <p:spPr>
          <a:xfrm>
            <a:off x="6044365" y="1164906"/>
            <a:ext cx="337500" cy="2844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4541127" y="4313561"/>
            <a:ext cx="337500" cy="3975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4" name="Google Shape;164;p21"/>
          <p:cNvSpPr/>
          <p:nvPr/>
        </p:nvSpPr>
        <p:spPr>
          <a:xfrm>
            <a:off x="7239754" y="4271963"/>
            <a:ext cx="337500" cy="3975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21"/>
          <p:cNvSpPr/>
          <p:nvPr/>
        </p:nvSpPr>
        <p:spPr>
          <a:xfrm>
            <a:off x="3091283" y="4831261"/>
            <a:ext cx="5866200" cy="553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1BV              :                    1BV    =  Rs.1 </a:t>
            </a:r>
            <a:endParaRPr sz="28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3405742" y="5412907"/>
            <a:ext cx="59043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3200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CEI</a:t>
            </a:r>
            <a:r>
              <a:rPr lang="en-US" sz="3200" b="0" i="0" u="none" strike="noStrike" cap="none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LING  </a:t>
            </a:r>
            <a:r>
              <a:rPr lang="en-US" sz="3200" b="0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Rs. 1,25,000/- Per Week</a:t>
            </a:r>
          </a:p>
        </p:txBody>
      </p:sp>
      <p:pic>
        <p:nvPicPr>
          <p:cNvPr id="167" name="Google Shape;167;p2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302640" y="1463108"/>
            <a:ext cx="1820645" cy="135155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pic>
        <p:nvPicPr>
          <p:cNvPr id="168" name="Google Shape;168;p2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991655" y="2984335"/>
            <a:ext cx="1630732" cy="120899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pic>
        <p:nvPicPr>
          <p:cNvPr id="169" name="Google Shape;169;p2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625393" y="2905595"/>
            <a:ext cx="1630732" cy="120899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cxnSp>
        <p:nvCxnSpPr>
          <p:cNvPr id="3" name="Straight Connector 2"/>
          <p:cNvCxnSpPr>
            <a:endCxn id="169" idx="1"/>
          </p:cNvCxnSpPr>
          <p:nvPr/>
        </p:nvCxnSpPr>
        <p:spPr>
          <a:xfrm>
            <a:off x="6022975" y="2905760"/>
            <a:ext cx="602615" cy="604520"/>
          </a:xfrm>
          <a:prstGeom prst="line">
            <a:avLst/>
          </a:prstGeom>
          <a:ln w="31750" cap="rnd">
            <a:solidFill>
              <a:schemeClr val="accent1"/>
            </a:solidFill>
            <a:round/>
            <a:headEnd type="none" w="med" len="med"/>
            <a:tailEnd type="none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452745" y="2912745"/>
            <a:ext cx="561975" cy="595630"/>
          </a:xfrm>
          <a:prstGeom prst="line">
            <a:avLst/>
          </a:prstGeom>
          <a:ln w="31750" cap="rnd">
            <a:solidFill>
              <a:schemeClr val="accent1"/>
            </a:solidFill>
            <a:round/>
            <a:headEnd type="none" w="med" len="med"/>
            <a:tailEnd type="none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/>
          <p:nvPr/>
        </p:nvSpPr>
        <p:spPr>
          <a:xfrm>
            <a:off x="3404870" y="290195"/>
            <a:ext cx="6353175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TEAM MATCHING BONUS</a:t>
            </a:r>
            <a:endParaRPr sz="4000" b="1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389818" y="164225"/>
            <a:ext cx="1630732" cy="120899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sp>
        <p:nvSpPr>
          <p:cNvPr id="177" name="Google Shape;177;p22"/>
          <p:cNvSpPr/>
          <p:nvPr/>
        </p:nvSpPr>
        <p:spPr>
          <a:xfrm>
            <a:off x="1059400" y="998423"/>
            <a:ext cx="10181400" cy="47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571500" marR="0" lvl="0" indent="-571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Noto Sans Symbols"/>
              <a:buChar char="❑"/>
            </a:pPr>
            <a:r>
              <a:rPr lang="en-US" sz="4000" b="0" i="0" u="none" strike="noStrike" cap="none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</a:t>
            </a:r>
            <a:r>
              <a:rPr lang="en-US" sz="3700" b="0" i="0" u="none" strike="noStrike" cap="none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Both MRP and DP BVs of your team are             calculated for Weekly Payout.</a:t>
            </a:r>
            <a:endParaRPr sz="370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571500" marR="0" lvl="0" indent="-5524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700"/>
              <a:buFont typeface="Noto Sans Symbols"/>
              <a:buChar char="❑"/>
            </a:pPr>
            <a:r>
              <a:rPr lang="en-US" sz="3700" b="0" i="0" u="none" strike="noStrike" cap="none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No Id Renewal</a:t>
            </a:r>
            <a:endParaRPr sz="3700" b="0" i="0" u="none" strike="noStrike" cap="none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571500" marR="0" lvl="0" indent="-5524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700"/>
              <a:buFont typeface="Noto Sans Symbols"/>
              <a:buChar char="❑"/>
            </a:pPr>
            <a:r>
              <a:rPr lang="en-US" sz="3700" b="0" i="0" u="none" strike="noStrike" cap="none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No Admin Charges</a:t>
            </a:r>
            <a:endParaRPr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571500" marR="0" lvl="0" indent="-5524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700"/>
              <a:buFont typeface="Noto Sans Symbols"/>
              <a:buChar char="❑"/>
            </a:pPr>
            <a:r>
              <a:rPr lang="en-US" sz="3700" b="0" i="0" u="none" strike="noStrike" cap="none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Non Matched BV's will be carry  forwarded</a:t>
            </a:r>
            <a:endParaRPr sz="3700" b="0" i="0" u="none" strike="noStrike" cap="none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571500" marR="0" lvl="0" indent="-5524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3700"/>
              <a:buFont typeface="Noto Sans Symbols"/>
              <a:buChar char="❑"/>
            </a:pPr>
            <a:r>
              <a:rPr lang="en-US" sz="3700" b="0" i="0" u="none" strike="noStrike" cap="none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Weekly Cut Off : Every </a:t>
            </a:r>
            <a:r>
              <a:rPr lang="en-US" sz="3700" b="0" i="0" u="none" strike="noStrike" cap="none" dirty="0" smtClean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Friday 7:00 pm</a:t>
            </a:r>
            <a:endParaRPr sz="3700" b="0" i="0" u="none" strike="noStrike" cap="none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1005" y="4116070"/>
            <a:ext cx="483235" cy="621030"/>
          </a:xfrm>
          <a:prstGeom prst="rect">
            <a:avLst/>
          </a:prstGeom>
        </p:spPr>
      </p:pic>
      <p:pic>
        <p:nvPicPr>
          <p:cNvPr id="13" name="Picture 12" descr="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3820" y="4149725"/>
            <a:ext cx="483235" cy="621030"/>
          </a:xfrm>
          <a:prstGeom prst="rect">
            <a:avLst/>
          </a:prstGeom>
        </p:spPr>
      </p:pic>
      <p:pic>
        <p:nvPicPr>
          <p:cNvPr id="12" name="Picture 11" descr="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64755" y="2910840"/>
            <a:ext cx="483235" cy="621030"/>
          </a:xfrm>
          <a:prstGeom prst="rect">
            <a:avLst/>
          </a:prstGeom>
        </p:spPr>
      </p:pic>
      <p:pic>
        <p:nvPicPr>
          <p:cNvPr id="11" name="Picture 10" descr="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1485" y="1972310"/>
            <a:ext cx="483235" cy="621030"/>
          </a:xfrm>
          <a:prstGeom prst="rect">
            <a:avLst/>
          </a:prstGeom>
        </p:spPr>
      </p:pic>
      <p:pic>
        <p:nvPicPr>
          <p:cNvPr id="7" name="Picture 6" descr="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1015" y="3061335"/>
            <a:ext cx="445135" cy="572135"/>
          </a:xfrm>
          <a:prstGeom prst="rect">
            <a:avLst/>
          </a:prstGeom>
        </p:spPr>
      </p:pic>
      <p:pic>
        <p:nvPicPr>
          <p:cNvPr id="5" name="Picture 4" descr="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2655" y="1259205"/>
            <a:ext cx="519430" cy="666750"/>
          </a:xfrm>
          <a:prstGeom prst="rect">
            <a:avLst/>
          </a:prstGeom>
        </p:spPr>
      </p:pic>
      <p:pic>
        <p:nvPicPr>
          <p:cNvPr id="2" name="Picture 1" descr="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8410" y="2013585"/>
            <a:ext cx="483235" cy="621030"/>
          </a:xfrm>
          <a:prstGeom prst="rect">
            <a:avLst/>
          </a:prstGeom>
        </p:spPr>
      </p:pic>
      <p:sp>
        <p:nvSpPr>
          <p:cNvPr id="182" name="Google Shape;182;p23"/>
          <p:cNvSpPr/>
          <p:nvPr/>
        </p:nvSpPr>
        <p:spPr>
          <a:xfrm>
            <a:off x="3952798" y="225084"/>
            <a:ext cx="6292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 panose="020B0604020202020204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REFERRAL  INCOME</a:t>
            </a:r>
            <a:endParaRPr sz="4400" b="1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389818" y="142875"/>
            <a:ext cx="1630732" cy="1208991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sp>
        <p:nvSpPr>
          <p:cNvPr id="191" name="Google Shape;191;p23"/>
          <p:cNvSpPr/>
          <p:nvPr/>
        </p:nvSpPr>
        <p:spPr>
          <a:xfrm>
            <a:off x="5074724" y="1932552"/>
            <a:ext cx="434009" cy="409919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2" name="Google Shape;192;p23"/>
          <p:cNvSpPr/>
          <p:nvPr/>
        </p:nvSpPr>
        <p:spPr>
          <a:xfrm>
            <a:off x="6826054" y="1889372"/>
            <a:ext cx="434009" cy="409919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4312724" y="2952362"/>
            <a:ext cx="434009" cy="409919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" name="Google Shape;194;p23"/>
          <p:cNvSpPr/>
          <p:nvPr/>
        </p:nvSpPr>
        <p:spPr>
          <a:xfrm>
            <a:off x="6027224" y="1168175"/>
            <a:ext cx="459137" cy="434522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" name="Google Shape;195;p23"/>
          <p:cNvSpPr/>
          <p:nvPr/>
        </p:nvSpPr>
        <p:spPr>
          <a:xfrm>
            <a:off x="7589324" y="2827902"/>
            <a:ext cx="434009" cy="409919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4255575" y="4002652"/>
            <a:ext cx="434009" cy="441298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23"/>
          <p:cNvSpPr/>
          <p:nvPr/>
        </p:nvSpPr>
        <p:spPr>
          <a:xfrm>
            <a:off x="7728013" y="4066417"/>
            <a:ext cx="434009" cy="409919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" name="Google Shape;199;p23"/>
          <p:cNvSpPr/>
          <p:nvPr/>
        </p:nvSpPr>
        <p:spPr>
          <a:xfrm>
            <a:off x="1001643" y="4934919"/>
            <a:ext cx="6096000" cy="12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2400"/>
              <a:buFont typeface="Noto Sans Symbols"/>
              <a:buChar char="❑"/>
            </a:pPr>
            <a:r>
              <a:rPr lang="en-US" sz="2400" b="1" i="0" u="none" strike="noStrike" cap="none" dirty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Unlimited Direct sponsors</a:t>
            </a:r>
            <a:endParaRPr sz="2100" b="1" i="0" u="none" strike="noStrike" cap="none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2400"/>
              <a:buFont typeface="Noto Sans Symbols"/>
              <a:buChar char="❑"/>
            </a:pPr>
            <a:r>
              <a:rPr lang="en-US" sz="2400" b="1" i="0" u="none" strike="noStrike" cap="none" dirty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Unlimited Income</a:t>
            </a:r>
            <a:endParaRPr sz="1800" b="1" i="0" u="none" strike="noStrike" cap="none">
              <a:solidFill>
                <a:schemeClr val="accent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252699" y="0"/>
            <a:ext cx="1630732" cy="120899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sp>
        <p:nvSpPr>
          <p:cNvPr id="113" name="Google Shape;113;p16"/>
          <p:cNvSpPr/>
          <p:nvPr/>
        </p:nvSpPr>
        <p:spPr>
          <a:xfrm>
            <a:off x="2557557" y="129572"/>
            <a:ext cx="7077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4000" b="1" i="0" u="none" strike="noStrike" cap="none" dirty="0">
                <a:solidFill>
                  <a:srgbClr val="385623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SUPER NATURAL PRODUCTS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98830" y="1302385"/>
          <a:ext cx="9989185" cy="5194935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240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90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15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386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353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5920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1506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dirty="0"/>
                        <a:t>  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dirty="0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dirty="0"/>
                        <a:t>        MRP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dirty="0"/>
                        <a:t>REF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dirty="0"/>
                        <a:t>  BV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dirty="0"/>
                        <a:t>  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dirty="0"/>
                        <a:t> BV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6170"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b="1" dirty="0">
                          <a:latin typeface="Arial" panose="020B0604020202020204" pitchFamily="34" charset="0"/>
                          <a:ea typeface="Droid Sans Fallback" panose="020B0502000000000001" pitchFamily="50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RIGHTWAY’S MUPPU DROPS</a:t>
                      </a:r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sz="1400" b="1" dirty="0">
                        <a:latin typeface="Arial" panose="020B0604020202020204" pitchFamily="34" charset="0"/>
                        <a:ea typeface="Droid Sans Fallback" panose="020B0502000000000001" pitchFamily="50" charset="-128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342900" marR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lang="en-IN" altLang="en-US" sz="1400" b="1" dirty="0">
                          <a:latin typeface="Arial" panose="020B0604020202020204" pitchFamily="34" charset="0"/>
                          <a:ea typeface="Droid Sans Fallback" panose="020B0502000000000001" pitchFamily="50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RIGHTWAY’S NEURO DROPS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   50ML</a:t>
                      </a:r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   50ML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     3000</a:t>
                      </a:r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     2</a:t>
                      </a:r>
                      <a:r>
                        <a:rPr lang="en-US" altLang="en-IN" sz="1400" dirty="0"/>
                        <a:t>8</a:t>
                      </a:r>
                      <a:r>
                        <a:rPr lang="en-IN" altLang="en-US" sz="1400" dirty="0"/>
                        <a:t>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300</a:t>
                      </a:r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altLang="en-IN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  </a:t>
                      </a:r>
                      <a:r>
                        <a:rPr lang="en-US" altLang="en-IN" sz="1400" dirty="0"/>
                        <a:t>27</a:t>
                      </a:r>
                      <a:r>
                        <a:rPr lang="en-IN" altLang="en-US" sz="1400" dirty="0"/>
                        <a:t>0</a:t>
                      </a:r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  2</a:t>
                      </a:r>
                      <a:r>
                        <a:rPr lang="en-US" altLang="en-IN" sz="14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 2</a:t>
                      </a:r>
                      <a:r>
                        <a:rPr lang="en-US" altLang="en-IN" sz="1400" dirty="0"/>
                        <a:t>7</a:t>
                      </a:r>
                      <a:r>
                        <a:rPr lang="en-IN" altLang="en-US" sz="1400" dirty="0"/>
                        <a:t>00</a:t>
                      </a:r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 2</a:t>
                      </a:r>
                      <a:r>
                        <a:rPr lang="en-US" altLang="en-IN" sz="1400" dirty="0"/>
                        <a:t>5</a:t>
                      </a:r>
                      <a:r>
                        <a:rPr lang="en-IN" altLang="en-US" sz="14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250</a:t>
                      </a:r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2</a:t>
                      </a:r>
                      <a:r>
                        <a:rPr lang="en-US" altLang="en-IN" sz="1400" dirty="0"/>
                        <a:t>3</a:t>
                      </a:r>
                      <a:r>
                        <a:rPr lang="en-IN" altLang="en-US" sz="1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b="1" dirty="0">
                          <a:latin typeface="Arial" panose="020B0604020202020204" pitchFamily="34" charset="0"/>
                          <a:ea typeface="Droid Sans Fallback" panose="020B0502000000000001" pitchFamily="50" charset="-128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RIGHTWAY’S SIDDHA MUPPU SPRAY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   </a:t>
                      </a:r>
                      <a:r>
                        <a:rPr lang="en-IN" altLang="en-US" sz="1400" dirty="0" smtClean="0"/>
                        <a:t>30ML</a:t>
                      </a:r>
                      <a:endParaRPr lang="en-I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  </a:t>
                      </a:r>
                      <a:r>
                        <a:rPr lang="en-US" altLang="en-IN" sz="1400" dirty="0"/>
                        <a:t>30</a:t>
                      </a:r>
                      <a:r>
                        <a:rPr lang="en-IN" altLang="en-US" sz="14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  2</a:t>
                      </a:r>
                      <a:r>
                        <a:rPr lang="en-US" altLang="en-IN" sz="1400" dirty="0"/>
                        <a:t>7</a:t>
                      </a:r>
                      <a:r>
                        <a:rPr lang="en-IN" alt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 2</a:t>
                      </a:r>
                      <a:r>
                        <a:rPr lang="en-US" altLang="en-IN" sz="1400" dirty="0"/>
                        <a:t>7</a:t>
                      </a:r>
                      <a:r>
                        <a:rPr lang="en-IN" altLang="en-US" sz="14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2</a:t>
                      </a:r>
                      <a:r>
                        <a:rPr lang="en-US" altLang="en-IN" sz="1400" dirty="0"/>
                        <a:t>5</a:t>
                      </a:r>
                      <a:r>
                        <a:rPr lang="en-IN" altLang="en-US" sz="1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sz="1400" b="1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sz="1400" b="1" dirty="0"/>
                        <a:t>    HONEY GLOW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sz="1400" dirty="0"/>
                        <a:t>   220GM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sz="1400" dirty="0"/>
                        <a:t>    24000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sz="140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sz="1400" dirty="0"/>
                        <a:t>  2300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sz="1400" dirty="0"/>
                        <a:t> 21500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sz="1400" dirty="0"/>
                        <a:t>  2100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1510"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b="1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b="1" dirty="0"/>
                        <a:t> </a:t>
                      </a:r>
                      <a:r>
                        <a:rPr lang="en-US" altLang="en-IN" sz="1400" b="1" dirty="0"/>
                        <a:t> </a:t>
                      </a:r>
                      <a:r>
                        <a:rPr lang="en-IN" altLang="en-US" sz="1400" b="1" dirty="0"/>
                        <a:t>HONEY GLOW MINI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      </a:t>
                      </a:r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  120GM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</a:t>
                      </a:r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   13</a:t>
                      </a:r>
                      <a:r>
                        <a:rPr lang="en-US" altLang="en-IN" sz="1400" dirty="0"/>
                        <a:t>6</a:t>
                      </a:r>
                      <a:r>
                        <a:rPr lang="en-IN" altLang="en-US" sz="14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1300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12</a:t>
                      </a:r>
                      <a:r>
                        <a:rPr lang="en-US" altLang="en-IN" sz="1400" dirty="0"/>
                        <a:t>2</a:t>
                      </a:r>
                      <a:r>
                        <a:rPr lang="en-IN" altLang="en-US" sz="1400" dirty="0"/>
                        <a:t>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IN" altLang="en-US" sz="1400" dirty="0"/>
                        <a:t>1200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b="1" dirty="0"/>
                        <a:t>RIGHTWAY’S </a:t>
                      </a:r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b="1" dirty="0"/>
                        <a:t>ORGO PLUS</a:t>
                      </a:r>
                    </a:p>
                  </a:txBody>
                  <a:tcPr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altLang="en-IN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50G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altLang="en-IN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2700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IN" altLang="en-US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b="1" dirty="0"/>
                        <a:t>RIGHTWAY’S</a:t>
                      </a:r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b="1" dirty="0"/>
                        <a:t>GLUCO SAFE</a:t>
                      </a:r>
                    </a:p>
                  </a:txBody>
                  <a:tcPr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altLang="en-IN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100G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altLang="en-IN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altLang="en-IN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altLang="en-IN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altLang="en-IN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2700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altLang="en-IN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b="1" dirty="0"/>
                        <a:t>RIGHTWAY,S</a:t>
                      </a:r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b="1" dirty="0"/>
                        <a:t>BETA SHIELD</a:t>
                      </a:r>
                    </a:p>
                  </a:txBody>
                  <a:tcPr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altLang="en-IN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50ML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altLang="en-IN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altLang="en-IN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altLang="en-IN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altLang="en-IN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2700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+mj-lt"/>
                        <a:buNone/>
                      </a:pPr>
                      <a:endParaRPr lang="en-US" altLang="en-IN" sz="1400" dirty="0"/>
                    </a:p>
                    <a:p>
                      <a:pPr marL="342900" indent="-342900" algn="ctr" fontAlgn="ctr">
                        <a:buFont typeface="+mj-lt"/>
                        <a:buNone/>
                      </a:pPr>
                      <a:r>
                        <a:rPr lang="en-US" altLang="en-IN" sz="1400" dirty="0"/>
                        <a:t>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32" name="Straight Connector 31"/>
          <p:cNvCxnSpPr/>
          <p:nvPr/>
        </p:nvCxnSpPr>
        <p:spPr>
          <a:xfrm flipV="1">
            <a:off x="798907" y="2496950"/>
            <a:ext cx="9984105" cy="4318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"/>
          <p:cNvSpPr/>
          <p:nvPr/>
        </p:nvSpPr>
        <p:spPr>
          <a:xfrm>
            <a:off x="2484755" y="328295"/>
            <a:ext cx="8663940" cy="769620"/>
          </a:xfrm>
          <a:prstGeom prst="rect">
            <a:avLst/>
          </a:prstGeom>
          <a:noFill/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 panose="020B0604020202020204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SPONSOR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ROYALTY  INCOME</a:t>
            </a:r>
            <a:endParaRPr sz="4400" b="1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5" name="Google Shape;205;p2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61268" y="0"/>
            <a:ext cx="1630732" cy="120899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sp>
        <p:nvSpPr>
          <p:cNvPr id="206" name="Google Shape;206;p24"/>
          <p:cNvSpPr/>
          <p:nvPr/>
        </p:nvSpPr>
        <p:spPr>
          <a:xfrm>
            <a:off x="3930463" y="1473864"/>
            <a:ext cx="6755898" cy="2933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I.      Level - 2%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II.     Level - 2%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III.    Level- 2%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IV.    Level -2%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V.     Level - 2%</a:t>
            </a:r>
            <a:endParaRPr sz="2400" b="0" i="0" u="none" strike="noStrike" cap="none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7" name="Google Shape;207;p24"/>
          <p:cNvSpPr/>
          <p:nvPr/>
        </p:nvSpPr>
        <p:spPr>
          <a:xfrm>
            <a:off x="2112645" y="4951730"/>
            <a:ext cx="6096000" cy="73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2600"/>
              <a:buFont typeface="Noto Sans Symbols"/>
              <a:buChar char="❑"/>
            </a:pPr>
            <a:r>
              <a:rPr lang="en-US" sz="26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Total 10% of Team income</a:t>
            </a:r>
            <a:endParaRPr sz="2400" b="0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2600"/>
              <a:buFont typeface="Noto Sans Symbols"/>
              <a:buChar char="❑"/>
            </a:pPr>
            <a:r>
              <a:rPr lang="en-US" sz="26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Unlimited income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4;p24"/>
          <p:cNvSpPr/>
          <p:nvPr/>
        </p:nvSpPr>
        <p:spPr>
          <a:xfrm>
            <a:off x="1502343" y="759046"/>
            <a:ext cx="8663940" cy="769620"/>
          </a:xfrm>
          <a:prstGeom prst="rect">
            <a:avLst/>
          </a:prstGeom>
          <a:noFill/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 panose="020B0604020202020204"/>
              <a:buNone/>
            </a:pPr>
            <a:r>
              <a:rPr lang="en-US" sz="4400" b="1" i="0" u="none" strike="noStrike" cap="none" dirty="0" smtClean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RETAIL PROFIT</a:t>
            </a:r>
            <a:endParaRPr sz="4400" b="1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0724" y="2501376"/>
            <a:ext cx="7567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Purchase for Rs 1,00,000 to 4,99,999 - 25%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Purchase for Rs 5 </a:t>
            </a:r>
            <a:r>
              <a:rPr lang="en-US" sz="2400" dirty="0" err="1" smtClean="0"/>
              <a:t>L</a:t>
            </a:r>
            <a:r>
              <a:rPr lang="en-US" sz="2400" dirty="0" err="1" smtClean="0"/>
              <a:t>akhs</a:t>
            </a:r>
            <a:r>
              <a:rPr lang="en-US" sz="2400" dirty="0" smtClean="0"/>
              <a:t> above - 30%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Note : Purchase should be done only in Activated ids.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ghtway health international Private limited logo png"/>
          <p:cNvPicPr>
            <a:picLocks noChangeAspect="1"/>
          </p:cNvPicPr>
          <p:nvPr/>
        </p:nvPicPr>
        <p:blipFill>
          <a:blip r:embed="rId2" cstate="print"/>
          <a:srcRect l="-148" t="-6507" r="148" b="-15707"/>
          <a:stretch>
            <a:fillRect/>
          </a:stretch>
        </p:blipFill>
        <p:spPr>
          <a:xfrm>
            <a:off x="4333424" y="0"/>
            <a:ext cx="3885565" cy="3885565"/>
          </a:xfrm>
          <a:prstGeom prst="rect">
            <a:avLst/>
          </a:prstGeom>
        </p:spPr>
      </p:pic>
      <p:sp>
        <p:nvSpPr>
          <p:cNvPr id="204" name="Google Shape;204;p24"/>
          <p:cNvSpPr/>
          <p:nvPr/>
        </p:nvSpPr>
        <p:spPr>
          <a:xfrm>
            <a:off x="3001640" y="3592290"/>
            <a:ext cx="8663940" cy="769620"/>
          </a:xfrm>
          <a:prstGeom prst="rect">
            <a:avLst/>
          </a:prstGeom>
          <a:noFill/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 panose="020B0604020202020204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AWARDS AND REWARDS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743710" y="26193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ghtway health international Private limited logo png"/>
          <p:cNvPicPr>
            <a:picLocks noChangeAspect="1"/>
          </p:cNvPicPr>
          <p:nvPr/>
        </p:nvPicPr>
        <p:blipFill>
          <a:blip r:embed="rId2" cstate="print"/>
          <a:srcRect l="-148" t="-6507" r="148" b="-15707"/>
          <a:stretch>
            <a:fillRect/>
          </a:stretch>
        </p:blipFill>
        <p:spPr>
          <a:xfrm>
            <a:off x="9992360" y="126365"/>
            <a:ext cx="2122170" cy="2122170"/>
          </a:xfrm>
          <a:prstGeom prst="rect">
            <a:avLst/>
          </a:prstGeom>
        </p:spPr>
      </p:pic>
      <p:sp>
        <p:nvSpPr>
          <p:cNvPr id="214" name="Google Shape;214;p25"/>
          <p:cNvSpPr/>
          <p:nvPr/>
        </p:nvSpPr>
        <p:spPr>
          <a:xfrm>
            <a:off x="2375100" y="1500655"/>
            <a:ext cx="744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7" name="Google Shape;217;p25"/>
          <p:cNvSpPr txBox="1"/>
          <p:nvPr/>
        </p:nvSpPr>
        <p:spPr>
          <a:xfrm>
            <a:off x="3070651" y="1995840"/>
            <a:ext cx="21483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 panose="020B0604020202020204"/>
              <a:buNone/>
            </a:pPr>
            <a:r>
              <a:rPr lang="en-US" sz="3100" b="1" i="0" u="none" strike="noStrike" cap="none" dirty="0">
                <a:solidFill>
                  <a:srgbClr val="CC412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BRONZE</a:t>
            </a:r>
            <a:endParaRPr sz="3100" b="1" i="0" u="none" strike="noStrike" cap="none">
              <a:solidFill>
                <a:srgbClr val="CC412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 panose="020B0604020202020204"/>
              <a:buNone/>
            </a:pPr>
            <a:r>
              <a:rPr lang="en-US" sz="23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ELIGIBILITY</a:t>
            </a:r>
            <a:endParaRPr sz="3100" b="1" i="0" u="none" strike="noStrike" cap="none">
              <a:solidFill>
                <a:srgbClr val="CC412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9" name="Google Shape;219;p25"/>
          <p:cNvSpPr txBox="1"/>
          <p:nvPr/>
        </p:nvSpPr>
        <p:spPr>
          <a:xfrm>
            <a:off x="7168515" y="1315085"/>
            <a:ext cx="2648585" cy="812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REWARDS</a:t>
            </a:r>
            <a:endParaRPr sz="24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 panose="020B0604020202020204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MUPPU DROPS</a:t>
            </a:r>
            <a:endParaRPr sz="26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20" name="Google Shape;220;p2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454929" y="1724690"/>
            <a:ext cx="3206950" cy="318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4529345" y="3900406"/>
            <a:ext cx="668084" cy="495950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pic>
        <p:nvPicPr>
          <p:cNvPr id="223" name="Google Shape;223;p25"/>
          <p:cNvPicPr preferRelativeResize="0"/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2920380" y="3922440"/>
            <a:ext cx="668075" cy="495943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sp>
        <p:nvSpPr>
          <p:cNvPr id="221" name="Google Shape;221;p25"/>
          <p:cNvSpPr txBox="1"/>
          <p:nvPr/>
        </p:nvSpPr>
        <p:spPr>
          <a:xfrm>
            <a:off x="4116848" y="4444388"/>
            <a:ext cx="1837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 panose="020B0604020202020204"/>
              <a:buNone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10,000 BV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221;p25"/>
          <p:cNvSpPr txBox="1"/>
          <p:nvPr/>
        </p:nvSpPr>
        <p:spPr>
          <a:xfrm>
            <a:off x="2455053" y="4444388"/>
            <a:ext cx="1837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 panose="020B0604020202020204"/>
              <a:buNone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10,000 BV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16" name="Google Shape;216;p2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551604" y="334109"/>
            <a:ext cx="1142325" cy="16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drops web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705" y="2379345"/>
            <a:ext cx="4026535" cy="268478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ghtway health international Private limited logo png"/>
          <p:cNvPicPr>
            <a:picLocks noChangeAspect="1"/>
          </p:cNvPicPr>
          <p:nvPr/>
        </p:nvPicPr>
        <p:blipFill>
          <a:blip r:embed="rId2" cstate="print"/>
          <a:srcRect l="-148" t="-6507" r="148" b="-15707"/>
          <a:stretch>
            <a:fillRect/>
          </a:stretch>
        </p:blipFill>
        <p:spPr>
          <a:xfrm>
            <a:off x="9992360" y="126365"/>
            <a:ext cx="2122170" cy="2122170"/>
          </a:xfrm>
          <a:prstGeom prst="rect">
            <a:avLst/>
          </a:prstGeom>
        </p:spPr>
      </p:pic>
      <p:pic>
        <p:nvPicPr>
          <p:cNvPr id="234" name="Google Shape;234;p2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9962" y="1482706"/>
            <a:ext cx="3594275" cy="342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6"/>
          <p:cNvSpPr txBox="1"/>
          <p:nvPr/>
        </p:nvSpPr>
        <p:spPr>
          <a:xfrm>
            <a:off x="2589697" y="1876250"/>
            <a:ext cx="26010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r>
              <a:rPr lang="en-US" sz="25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  SILVER</a:t>
            </a:r>
            <a:endParaRPr sz="25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ELIGIBILITY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endParaRPr sz="25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37" name="Google Shape;237;p26"/>
          <p:cNvSpPr txBox="1"/>
          <p:nvPr/>
        </p:nvSpPr>
        <p:spPr>
          <a:xfrm>
            <a:off x="6946362" y="906462"/>
            <a:ext cx="2070600" cy="9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 panose="020B0604020202020204"/>
              <a:buNone/>
            </a:pPr>
            <a:r>
              <a:rPr lang="en-US" sz="25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REWARDS</a:t>
            </a:r>
            <a:endParaRPr sz="25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DIVINE KIT</a:t>
            </a:r>
            <a:endParaRPr sz="24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239" name="Google Shape;239;p26"/>
          <p:cNvPicPr preferRelativeResize="0"/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4253898" y="3655681"/>
            <a:ext cx="899625" cy="727875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pic>
        <p:nvPicPr>
          <p:cNvPr id="240" name="Google Shape;240;p26"/>
          <p:cNvPicPr preferRelativeResize="0"/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2105591" y="3727872"/>
            <a:ext cx="907662" cy="673800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sp>
        <p:nvSpPr>
          <p:cNvPr id="238" name="Google Shape;238;p26"/>
          <p:cNvSpPr txBox="1"/>
          <p:nvPr/>
        </p:nvSpPr>
        <p:spPr>
          <a:xfrm>
            <a:off x="3985386" y="4384615"/>
            <a:ext cx="2601000" cy="9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100" b="0" i="0" u="none" strike="noStrike" cap="none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5 BRONZE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238;p26"/>
          <p:cNvSpPr txBox="1"/>
          <p:nvPr/>
        </p:nvSpPr>
        <p:spPr>
          <a:xfrm>
            <a:off x="1800351" y="4307780"/>
            <a:ext cx="2601000" cy="9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100" b="0" i="0" u="none" strike="noStrike" cap="none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5 BRONZE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3" name="Google Shape;233;p26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801893" y="345160"/>
            <a:ext cx="1607830" cy="16738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3BDEE3-B059-B33D-6A12-8967FEC2D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28A63F-B216-6FC4-B2B7-ADAE4F57F3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639" y="1482706"/>
            <a:ext cx="5730302" cy="451521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ghtway health international Private limited logo png"/>
          <p:cNvPicPr>
            <a:picLocks noChangeAspect="1"/>
          </p:cNvPicPr>
          <p:nvPr/>
        </p:nvPicPr>
        <p:blipFill>
          <a:blip r:embed="rId2" cstate="print"/>
          <a:srcRect l="-148" t="-6507" r="148" b="-15707"/>
          <a:stretch>
            <a:fillRect/>
          </a:stretch>
        </p:blipFill>
        <p:spPr>
          <a:xfrm>
            <a:off x="9992360" y="126365"/>
            <a:ext cx="2122170" cy="2122170"/>
          </a:xfrm>
          <a:prstGeom prst="rect">
            <a:avLst/>
          </a:prstGeom>
        </p:spPr>
      </p:pic>
      <p:sp>
        <p:nvSpPr>
          <p:cNvPr id="286" name="Google Shape;286;p29"/>
          <p:cNvSpPr txBox="1"/>
          <p:nvPr/>
        </p:nvSpPr>
        <p:spPr>
          <a:xfrm>
            <a:off x="1407817" y="2153464"/>
            <a:ext cx="21432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   GOLD</a:t>
            </a:r>
            <a:endParaRPr sz="24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ELIGIBILITY</a:t>
            </a:r>
            <a:endParaRPr sz="25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88" name="Google Shape;288;p29"/>
          <p:cNvSpPr txBox="1"/>
          <p:nvPr/>
        </p:nvSpPr>
        <p:spPr>
          <a:xfrm>
            <a:off x="7272427" y="1740767"/>
            <a:ext cx="2191062" cy="13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REWARDS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 LAKHS GOLD</a:t>
            </a:r>
            <a:endParaRPr sz="21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9" name="Google Shape;289;p29"/>
          <p:cNvPicPr preferRelativeResize="0"/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3106298" y="3729937"/>
            <a:ext cx="1091127" cy="798600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pic>
        <p:nvPicPr>
          <p:cNvPr id="290" name="Google Shape;290;p29"/>
          <p:cNvPicPr preferRelativeResize="0"/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753364" y="3785023"/>
            <a:ext cx="987301" cy="798600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pic>
        <p:nvPicPr>
          <p:cNvPr id="285" name="Google Shape;285;p29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430092" y="1740665"/>
            <a:ext cx="4195050" cy="30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9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470742" y="302043"/>
            <a:ext cx="1951250" cy="19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603885" y="4986655"/>
            <a:ext cx="609600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10 SILVER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106420" y="4926965"/>
            <a:ext cx="609600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10 SILVER</a:t>
            </a:r>
          </a:p>
        </p:txBody>
      </p:sp>
      <p:pic>
        <p:nvPicPr>
          <p:cNvPr id="7" name="Picture 6" descr="downloa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1095" y="2814320"/>
            <a:ext cx="1619250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ghtway health international Private limited logo png"/>
          <p:cNvPicPr>
            <a:picLocks noChangeAspect="1"/>
          </p:cNvPicPr>
          <p:nvPr/>
        </p:nvPicPr>
        <p:blipFill>
          <a:blip r:embed="rId2" cstate="print"/>
          <a:srcRect l="-148" t="-6507" r="148" b="-15707"/>
          <a:stretch>
            <a:fillRect/>
          </a:stretch>
        </p:blipFill>
        <p:spPr>
          <a:xfrm>
            <a:off x="9992360" y="126365"/>
            <a:ext cx="2122170" cy="2122170"/>
          </a:xfrm>
          <a:prstGeom prst="rect">
            <a:avLst/>
          </a:prstGeom>
        </p:spPr>
      </p:pic>
      <p:sp>
        <p:nvSpPr>
          <p:cNvPr id="298" name="Google Shape;298;p30"/>
          <p:cNvSpPr/>
          <p:nvPr/>
        </p:nvSpPr>
        <p:spPr>
          <a:xfrm>
            <a:off x="3752500" y="2766946"/>
            <a:ext cx="3801000" cy="17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9" name="Google Shape;299;p30"/>
          <p:cNvSpPr/>
          <p:nvPr/>
        </p:nvSpPr>
        <p:spPr>
          <a:xfrm>
            <a:off x="3843248" y="2413298"/>
            <a:ext cx="6096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 txBox="1"/>
          <p:nvPr/>
        </p:nvSpPr>
        <p:spPr>
          <a:xfrm>
            <a:off x="1860538" y="2057401"/>
            <a:ext cx="2093100" cy="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PLATINUM</a:t>
            </a:r>
            <a:endParaRPr sz="24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US" sz="23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ELIGIBILITY</a:t>
            </a:r>
            <a:endParaRPr sz="25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302" name="Google Shape;302;p3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49792" y="1795749"/>
            <a:ext cx="4072225" cy="307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0"/>
          <p:cNvSpPr txBox="1"/>
          <p:nvPr/>
        </p:nvSpPr>
        <p:spPr>
          <a:xfrm>
            <a:off x="1047598" y="4142342"/>
            <a:ext cx="1497298" cy="319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2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10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GOLD</a:t>
            </a:r>
            <a:endParaRPr sz="21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endParaRPr sz="21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304" name="Google Shape;304;p30"/>
          <p:cNvSpPr txBox="1"/>
          <p:nvPr/>
        </p:nvSpPr>
        <p:spPr>
          <a:xfrm>
            <a:off x="7350763" y="1623865"/>
            <a:ext cx="200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3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REWARDS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SWIFT DESIRE</a:t>
            </a:r>
            <a:endParaRPr sz="21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06" name="Google Shape;306;p30"/>
          <p:cNvPicPr preferRelativeResize="0"/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3451472" y="3909916"/>
            <a:ext cx="878158" cy="607800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pic>
        <p:nvPicPr>
          <p:cNvPr id="307" name="Google Shape;307;p30"/>
          <p:cNvPicPr preferRelativeResize="0"/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1199732" y="3964988"/>
            <a:ext cx="805338" cy="607800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sp>
        <p:nvSpPr>
          <p:cNvPr id="5" name="Text Box 4"/>
          <p:cNvSpPr txBox="1"/>
          <p:nvPr/>
        </p:nvSpPr>
        <p:spPr>
          <a:xfrm>
            <a:off x="3338830" y="4572635"/>
            <a:ext cx="6096000" cy="798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200" dirty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GOLD</a:t>
            </a:r>
            <a:endParaRPr sz="22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</a:p>
        </p:txBody>
      </p:sp>
      <p:pic>
        <p:nvPicPr>
          <p:cNvPr id="300" name="Google Shape;300;p30"/>
          <p:cNvPicPr preferRelativeResize="0"/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1896745" y="208915"/>
            <a:ext cx="1775460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A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6395" y="2686685"/>
            <a:ext cx="3632835" cy="217995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ghtway health international Private limited logo png"/>
          <p:cNvPicPr>
            <a:picLocks noChangeAspect="1"/>
          </p:cNvPicPr>
          <p:nvPr/>
        </p:nvPicPr>
        <p:blipFill>
          <a:blip r:embed="rId2" cstate="print"/>
          <a:srcRect l="-148" t="-6507" r="148" b="-15707"/>
          <a:stretch>
            <a:fillRect/>
          </a:stretch>
        </p:blipFill>
        <p:spPr>
          <a:xfrm>
            <a:off x="9992360" y="126365"/>
            <a:ext cx="2122170" cy="2122170"/>
          </a:xfrm>
          <a:prstGeom prst="rect">
            <a:avLst/>
          </a:prstGeom>
        </p:spPr>
      </p:pic>
      <p:sp>
        <p:nvSpPr>
          <p:cNvPr id="318" name="Google Shape;318;p31"/>
          <p:cNvSpPr txBox="1"/>
          <p:nvPr/>
        </p:nvSpPr>
        <p:spPr>
          <a:xfrm>
            <a:off x="1616558" y="1304219"/>
            <a:ext cx="2143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DIAMOND</a:t>
            </a:r>
            <a:endParaRPr sz="24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ELIGIBILITY</a:t>
            </a:r>
            <a:endParaRPr sz="25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319" name="Google Shape;319;p31"/>
          <p:cNvPicPr preferRelativeResize="0"/>
          <p:nvPr/>
        </p:nvPicPr>
        <p:blipFill rotWithShape="1">
          <a:blip r:embed="rId3"/>
          <a:srcRect l="16129" t="25396" r="16129" b="17978"/>
          <a:stretch>
            <a:fillRect/>
          </a:stretch>
        </p:blipFill>
        <p:spPr>
          <a:xfrm>
            <a:off x="1310188" y="1828800"/>
            <a:ext cx="2469524" cy="204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1"/>
          <p:cNvSpPr txBox="1"/>
          <p:nvPr/>
        </p:nvSpPr>
        <p:spPr>
          <a:xfrm>
            <a:off x="6907844" y="1506279"/>
            <a:ext cx="3361500" cy="11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4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REWARDS</a:t>
            </a:r>
            <a:endParaRPr sz="23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50 LAKHS HOUSE</a:t>
            </a:r>
          </a:p>
        </p:txBody>
      </p:sp>
      <p:pic>
        <p:nvPicPr>
          <p:cNvPr id="323" name="Google Shape;323;p31"/>
          <p:cNvPicPr preferRelativeResize="0"/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3416144" y="3485660"/>
            <a:ext cx="869417" cy="595800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sp>
        <p:nvSpPr>
          <p:cNvPr id="324" name="Google Shape;324;p31"/>
          <p:cNvSpPr txBox="1"/>
          <p:nvPr/>
        </p:nvSpPr>
        <p:spPr>
          <a:xfrm>
            <a:off x="2910485" y="4070442"/>
            <a:ext cx="1903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100" b="0" i="0" u="none" strike="noStrike" cap="none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 </a:t>
            </a:r>
            <a:r>
              <a:rPr lang="en-US" sz="2100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PLATINUM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25" name="Google Shape;325;p31"/>
          <p:cNvPicPr preferRelativeResize="0"/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874478" y="3532569"/>
            <a:ext cx="866187" cy="595800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sp>
        <p:nvSpPr>
          <p:cNvPr id="17" name="Text Box 16"/>
          <p:cNvSpPr txBox="1"/>
          <p:nvPr/>
        </p:nvSpPr>
        <p:spPr>
          <a:xfrm>
            <a:off x="370840" y="4124960"/>
            <a:ext cx="609600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 PLATINUM</a:t>
            </a:r>
          </a:p>
        </p:txBody>
      </p:sp>
      <p:pic>
        <p:nvPicPr>
          <p:cNvPr id="317" name="Google Shape;317;p31"/>
          <p:cNvPicPr preferRelativeResize="0"/>
          <p:nvPr/>
        </p:nvPicPr>
        <p:blipFill rotWithShape="1">
          <a:blip r:embed="rId8"/>
          <a:srcRect l="7122" t="20617" r="14859" b="21679"/>
          <a:stretch>
            <a:fillRect/>
          </a:stretch>
        </p:blipFill>
        <p:spPr>
          <a:xfrm>
            <a:off x="1887219" y="143473"/>
            <a:ext cx="1455700" cy="12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OUS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5342" y="2605729"/>
            <a:ext cx="3453896" cy="252724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ghtway health international Private limited logo png"/>
          <p:cNvPicPr>
            <a:picLocks noChangeAspect="1"/>
          </p:cNvPicPr>
          <p:nvPr/>
        </p:nvPicPr>
        <p:blipFill>
          <a:blip r:embed="rId2" cstate="print"/>
          <a:srcRect l="-148" t="-6507" r="148" b="-15707"/>
          <a:stretch>
            <a:fillRect/>
          </a:stretch>
        </p:blipFill>
        <p:spPr>
          <a:xfrm>
            <a:off x="9992360" y="126365"/>
            <a:ext cx="2122170" cy="2122170"/>
          </a:xfrm>
          <a:prstGeom prst="rect">
            <a:avLst/>
          </a:prstGeom>
        </p:spPr>
      </p:pic>
      <p:sp>
        <p:nvSpPr>
          <p:cNvPr id="336" name="Google Shape;336;p32"/>
          <p:cNvSpPr txBox="1"/>
          <p:nvPr/>
        </p:nvSpPr>
        <p:spPr>
          <a:xfrm>
            <a:off x="1419189" y="1589341"/>
            <a:ext cx="34842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 panose="020B0604020202020204"/>
              <a:buNone/>
            </a:pPr>
            <a:r>
              <a:rPr lang="en-US" sz="23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CROWN DIAMOND</a:t>
            </a:r>
            <a:endParaRPr sz="23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</a:pPr>
            <a:r>
              <a:rPr lang="en-US" sz="22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     ELIGIBILITY</a:t>
            </a:r>
            <a:endParaRPr sz="24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337" name="Google Shape;337;p3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46913" y="1377109"/>
            <a:ext cx="4531425" cy="307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2"/>
          <p:cNvSpPr txBox="1"/>
          <p:nvPr/>
        </p:nvSpPr>
        <p:spPr>
          <a:xfrm>
            <a:off x="697813" y="3360145"/>
            <a:ext cx="2823900" cy="13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endParaRPr sz="21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endParaRPr sz="21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10 DIAMOND</a:t>
            </a:r>
            <a:endParaRPr sz="18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341" name="Google Shape;341;p32"/>
          <p:cNvPicPr preferRelativeResize="0"/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3819643" y="3612977"/>
            <a:ext cx="840544" cy="623975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pic>
        <p:nvPicPr>
          <p:cNvPr id="342" name="Google Shape;342;p32"/>
          <p:cNvPicPr preferRelativeResize="0"/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1277957" y="3657044"/>
            <a:ext cx="859244" cy="623975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sp>
        <p:nvSpPr>
          <p:cNvPr id="5" name="Text Box 4"/>
          <p:cNvSpPr txBox="1"/>
          <p:nvPr/>
        </p:nvSpPr>
        <p:spPr>
          <a:xfrm>
            <a:off x="2931795" y="4236720"/>
            <a:ext cx="6096000" cy="452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10 DIAMOND</a:t>
            </a:r>
          </a:p>
        </p:txBody>
      </p:sp>
      <p:pic>
        <p:nvPicPr>
          <p:cNvPr id="335" name="Google Shape;335;p32"/>
          <p:cNvPicPr preferRelativeResize="0"/>
          <p:nvPr/>
        </p:nvPicPr>
        <p:blipFill rotWithShape="1">
          <a:blip r:embed="rId8"/>
          <a:srcRect b="18626"/>
          <a:stretch>
            <a:fillRect/>
          </a:stretch>
        </p:blipFill>
        <p:spPr>
          <a:xfrm>
            <a:off x="1773238" y="0"/>
            <a:ext cx="2144863" cy="174541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2"/>
          <p:cNvSpPr txBox="1"/>
          <p:nvPr/>
        </p:nvSpPr>
        <p:spPr>
          <a:xfrm>
            <a:off x="6805930" y="1745615"/>
            <a:ext cx="3608070" cy="99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300" b="1" i="0" u="none" strike="noStrike" cap="none" dirty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REWARDS</a:t>
            </a:r>
            <a:endParaRPr sz="23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MERCEDES BENZ CAR</a:t>
            </a:r>
            <a:endParaRPr sz="21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1" i="0" u="none" strike="noStrike" cap="none">
              <a:solidFill>
                <a:srgbClr val="CC4125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6" name="Picture 5" descr="BEN Z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5930" y="2961640"/>
            <a:ext cx="3514725" cy="201485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ghtway health international Private limited logo png"/>
          <p:cNvPicPr>
            <a:picLocks noChangeAspect="1"/>
          </p:cNvPicPr>
          <p:nvPr/>
        </p:nvPicPr>
        <p:blipFill>
          <a:blip r:embed="rId2" cstate="print"/>
          <a:srcRect l="-148" t="-6507" r="148" b="-15707"/>
          <a:stretch>
            <a:fillRect/>
          </a:stretch>
        </p:blipFill>
        <p:spPr>
          <a:xfrm>
            <a:off x="9992360" y="126365"/>
            <a:ext cx="2122170" cy="2122170"/>
          </a:xfrm>
          <a:prstGeom prst="rect">
            <a:avLst/>
          </a:prstGeom>
        </p:spPr>
      </p:pic>
      <p:graphicFrame>
        <p:nvGraphicFramePr>
          <p:cNvPr id="367" name="Google Shape;367;p34"/>
          <p:cNvGraphicFramePr/>
          <p:nvPr/>
        </p:nvGraphicFramePr>
        <p:xfrm>
          <a:off x="552890" y="1868989"/>
          <a:ext cx="11029285" cy="4117017"/>
        </p:xfrm>
        <a:graphic>
          <a:graphicData uri="http://schemas.openxmlformats.org/drawingml/2006/table">
            <a:tbl>
              <a:tblPr firstRow="1" firstCol="1" bandRow="1">
                <a:noFill/>
                <a:tableStyleId>{775B18C8-9EFC-40AF-8EED-0A050D1B98F0}</a:tableStyleId>
              </a:tblPr>
              <a:tblGrid>
                <a:gridCol w="27533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438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320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515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68575" marR="68575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2060"/>
                          </a:solidFill>
                        </a:rPr>
                        <a:t>ELIGIBILITY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2060"/>
                          </a:solidFill>
                        </a:rPr>
                        <a:t> 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2060"/>
                          </a:solidFill>
                        </a:rPr>
                        <a:t>REWARDS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2060"/>
                          </a:solidFill>
                        </a:rPr>
                        <a:t> </a:t>
                      </a:r>
                      <a:endParaRPr sz="2000" u="none" strike="noStrike" cap="none">
                        <a:solidFill>
                          <a:srgbClr val="00206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9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2060"/>
                          </a:solidFill>
                        </a:rPr>
                        <a:t>BRONZE </a:t>
                      </a:r>
                      <a:endParaRPr sz="1800" u="none" strike="noStrike" cap="none">
                        <a:solidFill>
                          <a:srgbClr val="00206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Rs. 10000 INCOME</a:t>
                      </a:r>
                      <a:endParaRPr sz="18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209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MUPU DROUPS</a:t>
                      </a:r>
                      <a:endParaRPr sz="18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209C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2060"/>
                          </a:solidFill>
                        </a:rPr>
                        <a:t>SILVER</a:t>
                      </a:r>
                      <a:endParaRPr sz="1800" u="none" strike="noStrike" cap="none">
                        <a:solidFill>
                          <a:srgbClr val="00206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LEFT   5  BRONZE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RIGHT 5 BRONZE</a:t>
                      </a:r>
                      <a:endParaRPr sz="18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209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DIVINE KIT</a:t>
                      </a:r>
                      <a:endParaRPr sz="18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209C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2060"/>
                          </a:solidFill>
                        </a:rPr>
                        <a:t>GOLD</a:t>
                      </a:r>
                      <a:endParaRPr sz="1800" u="none" strike="noStrike" cap="none">
                        <a:solidFill>
                          <a:srgbClr val="00206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LEFT   10 SILVER</a:t>
                      </a:r>
                      <a:endParaRPr sz="1800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RIGHT 10 </a:t>
                      </a:r>
                      <a:r>
                        <a:rPr lang="en-US" sz="1800" dirty="0">
                          <a:solidFill>
                            <a:schemeClr val="lt1"/>
                          </a:solidFill>
                          <a:sym typeface="+mn-ea"/>
                        </a:rPr>
                        <a:t>SILVER</a:t>
                      </a:r>
                      <a:endParaRPr sz="18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209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2LAKHS GOLD</a:t>
                      </a:r>
                      <a:endParaRPr sz="18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209C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2060"/>
                          </a:solidFill>
                        </a:rPr>
                        <a:t>PLATINUM</a:t>
                      </a:r>
                      <a:endParaRPr sz="1800" u="none" strike="noStrike" cap="none">
                        <a:solidFill>
                          <a:srgbClr val="00206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LEFT  10   GOLD</a:t>
                      </a:r>
                      <a:endParaRPr sz="1800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RIGHT 10 GOLD</a:t>
                      </a:r>
                      <a:endParaRPr sz="18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209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SWIFT DESIRE CAR</a:t>
                      </a:r>
                      <a:endParaRPr sz="18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209C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2060"/>
                          </a:solidFill>
                        </a:rPr>
                        <a:t>DIAMOND</a:t>
                      </a:r>
                      <a:endParaRPr sz="1800" u="none" strike="noStrike" cap="none">
                        <a:solidFill>
                          <a:srgbClr val="00206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LEFT  10   PLATINUM</a:t>
                      </a:r>
                      <a:endParaRPr sz="1800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RIGHT 10 PLATINUM</a:t>
                      </a:r>
                      <a:endParaRPr sz="18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209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50 LAKHS HOUSE</a:t>
                      </a:r>
                      <a:endParaRPr sz="18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209C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2060"/>
                          </a:solidFill>
                        </a:rPr>
                        <a:t>CROWN DIAMOND</a:t>
                      </a:r>
                      <a:endParaRPr sz="1800" u="none" strike="noStrike" cap="none">
                        <a:solidFill>
                          <a:srgbClr val="002060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LEFT 10    DIAMOND </a:t>
                      </a:r>
                      <a:endParaRPr sz="1800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</a:rPr>
                        <a:t>RIGHT 10 DIAMOND</a:t>
                      </a:r>
                      <a:endParaRPr sz="18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rgbClr val="209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MERCEDES BEN Z CAR</a:t>
                      </a:r>
                    </a:p>
                  </a:txBody>
                  <a:tcPr marL="68575" marR="68575" marT="0" marB="0">
                    <a:solidFill>
                      <a:srgbClr val="209C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65" name="Google Shape;365;p34"/>
          <p:cNvSpPr/>
          <p:nvPr/>
        </p:nvSpPr>
        <p:spPr>
          <a:xfrm>
            <a:off x="3812103" y="319355"/>
            <a:ext cx="55287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 panose="020B0604020202020204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AWARDS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&amp; REWARDS</a:t>
            </a:r>
            <a:endParaRPr sz="4400" b="1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351018" y="113250"/>
            <a:ext cx="1630732" cy="120899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sp>
        <p:nvSpPr>
          <p:cNvPr id="122" name="Google Shape;122;p17"/>
          <p:cNvSpPr/>
          <p:nvPr/>
        </p:nvSpPr>
        <p:spPr>
          <a:xfrm>
            <a:off x="4288868" y="409199"/>
            <a:ext cx="4487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 panose="020B0604020202020204"/>
              <a:buNone/>
            </a:pPr>
            <a:r>
              <a:rPr lang="en-US" sz="4400" b="1" i="0" u="none" strike="noStrike" cap="none" dirty="0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AGRI - PRODUCTS</a:t>
            </a:r>
            <a:endParaRPr sz="4400" b="1" i="0" u="none" strike="noStrike" cap="none">
              <a:solidFill>
                <a:srgbClr val="00B05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123" name="Google Shape;123;p17"/>
          <p:cNvGraphicFramePr/>
          <p:nvPr/>
        </p:nvGraphicFramePr>
        <p:xfrm>
          <a:off x="956605" y="1589648"/>
          <a:ext cx="10564825" cy="782701"/>
        </p:xfrm>
        <a:graphic>
          <a:graphicData uri="http://schemas.openxmlformats.org/drawingml/2006/table">
            <a:tbl>
              <a:tblPr firstRow="1" firstCol="1" bandRow="1">
                <a:noFill/>
                <a:tableStyleId>{775B18C8-9EFC-40AF-8EED-0A050D1B98F0}</a:tableStyleId>
              </a:tblPr>
              <a:tblGrid>
                <a:gridCol w="34465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94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94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23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725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17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PRODUCTS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 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QUANTITY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 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MRP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 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BV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 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DP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 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BV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 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4" name="Google Shape;124;p17"/>
          <p:cNvGraphicFramePr/>
          <p:nvPr/>
        </p:nvGraphicFramePr>
        <p:xfrm>
          <a:off x="956600" y="2356500"/>
          <a:ext cx="10560725" cy="445625"/>
        </p:xfrm>
        <a:graphic>
          <a:graphicData uri="http://schemas.openxmlformats.org/drawingml/2006/table">
            <a:tbl>
              <a:tblPr>
                <a:noFill/>
                <a:tableStyleId>{77F4A9AD-18BC-4B08-AB63-B9B6C4D914EF}</a:tableStyleId>
              </a:tblPr>
              <a:tblGrid>
                <a:gridCol w="34465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94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94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23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684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45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 panose="020B0604020202020204"/>
                        <a:buNone/>
                      </a:pPr>
                      <a:r>
                        <a:rPr lang="en-US" sz="2200" b="1" u="none" strike="noStrike" cap="none" dirty="0">
                          <a:solidFill>
                            <a:schemeClr val="lt1"/>
                          </a:solidFill>
                        </a:rPr>
                        <a:t>ROYAL BUMPER</a:t>
                      </a:r>
                      <a:endParaRPr sz="2200" b="1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1KG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1800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120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1530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90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5" name="Google Shape;125;p17"/>
          <p:cNvGraphicFramePr/>
          <p:nvPr/>
        </p:nvGraphicFramePr>
        <p:xfrm>
          <a:off x="956613" y="2747013"/>
          <a:ext cx="10564800" cy="485675"/>
        </p:xfrm>
        <a:graphic>
          <a:graphicData uri="http://schemas.openxmlformats.org/drawingml/2006/table">
            <a:tbl>
              <a:tblPr>
                <a:noFill/>
                <a:tableStyleId>{77F4A9AD-18BC-4B08-AB63-B9B6C4D914EF}</a:tableStyleId>
              </a:tblPr>
              <a:tblGrid>
                <a:gridCol w="34465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94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23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68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85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</a:rPr>
                        <a:t>SUPREME COMMANDER</a:t>
                      </a:r>
                      <a:endParaRPr sz="2000" b="1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100ML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700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46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550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32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6" name="Google Shape;126;p17"/>
          <p:cNvGraphicFramePr/>
          <p:nvPr/>
        </p:nvGraphicFramePr>
        <p:xfrm>
          <a:off x="954563" y="3178463"/>
          <a:ext cx="10568925" cy="381950"/>
        </p:xfrm>
        <a:graphic>
          <a:graphicData uri="http://schemas.openxmlformats.org/drawingml/2006/table">
            <a:tbl>
              <a:tblPr>
                <a:noFill/>
                <a:tableStyleId>{77F4A9AD-18BC-4B08-AB63-B9B6C4D914EF}</a:tableStyleId>
              </a:tblPr>
              <a:tblGrid>
                <a:gridCol w="3448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94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182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74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8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</a:rPr>
                        <a:t>ROYAL BORON</a:t>
                      </a:r>
                      <a:endParaRPr sz="2000" b="1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500GM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750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49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640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38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7" name="Google Shape;127;p17"/>
          <p:cNvGraphicFramePr/>
          <p:nvPr/>
        </p:nvGraphicFramePr>
        <p:xfrm>
          <a:off x="956613" y="3553038"/>
          <a:ext cx="10564825" cy="417350"/>
        </p:xfrm>
        <a:graphic>
          <a:graphicData uri="http://schemas.openxmlformats.org/drawingml/2006/table">
            <a:tbl>
              <a:tblPr>
                <a:noFill/>
                <a:tableStyleId>{77F4A9AD-18BC-4B08-AB63-B9B6C4D914EF}</a:tableStyleId>
              </a:tblPr>
              <a:tblGrid>
                <a:gridCol w="34465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95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23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684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</a:rPr>
                        <a:t>SUPREME LEAF</a:t>
                      </a:r>
                      <a:endParaRPr sz="2000" b="1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25GM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220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14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190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11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8" name="Google Shape;128;p17"/>
          <p:cNvGraphicFramePr/>
          <p:nvPr/>
        </p:nvGraphicFramePr>
        <p:xfrm>
          <a:off x="948388" y="3945350"/>
          <a:ext cx="10568925" cy="477600"/>
        </p:xfrm>
        <a:graphic>
          <a:graphicData uri="http://schemas.openxmlformats.org/drawingml/2006/table">
            <a:tbl>
              <a:tblPr>
                <a:noFill/>
                <a:tableStyleId>{77F4A9AD-18BC-4B08-AB63-B9B6C4D914EF}</a:tableStyleId>
              </a:tblPr>
              <a:tblGrid>
                <a:gridCol w="34547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95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182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68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77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</a:rPr>
                        <a:t>DR.HERBAL</a:t>
                      </a:r>
                      <a:endParaRPr sz="2000" b="1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250ML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550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36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470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30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9" name="Google Shape;129;p17"/>
          <p:cNvGraphicFramePr/>
          <p:nvPr/>
        </p:nvGraphicFramePr>
        <p:xfrm>
          <a:off x="950425" y="4376763"/>
          <a:ext cx="10564825" cy="408775"/>
        </p:xfrm>
        <a:graphic>
          <a:graphicData uri="http://schemas.openxmlformats.org/drawingml/2006/table">
            <a:tbl>
              <a:tblPr>
                <a:noFill/>
                <a:tableStyleId>{77F4A9AD-18BC-4B08-AB63-B9B6C4D914EF}</a:tableStyleId>
              </a:tblPr>
              <a:tblGrid>
                <a:gridCol w="3452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7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57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02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643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08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</a:rPr>
                        <a:t>AGRI BOOST</a:t>
                      </a:r>
                      <a:endParaRPr sz="2000" b="1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250ML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350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23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300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18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0" name="Google Shape;130;p17"/>
          <p:cNvGraphicFramePr/>
          <p:nvPr/>
        </p:nvGraphicFramePr>
        <p:xfrm>
          <a:off x="950413" y="4721322"/>
          <a:ext cx="10564825" cy="403100"/>
        </p:xfrm>
        <a:graphic>
          <a:graphicData uri="http://schemas.openxmlformats.org/drawingml/2006/table">
            <a:tbl>
              <a:tblPr>
                <a:noFill/>
                <a:tableStyleId>{77F4A9AD-18BC-4B08-AB63-B9B6C4D914EF}</a:tableStyleId>
              </a:tblPr>
              <a:tblGrid>
                <a:gridCol w="3452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7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57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23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62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03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</a:rPr>
                        <a:t>TRIPPLE GAIN</a:t>
                      </a:r>
                      <a:endParaRPr sz="2000" b="1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500GM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550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28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470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18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1" name="Google Shape;131;p17"/>
          <p:cNvGraphicFramePr/>
          <p:nvPr/>
        </p:nvGraphicFramePr>
        <p:xfrm>
          <a:off x="956638" y="5073763"/>
          <a:ext cx="10564800" cy="396200"/>
        </p:xfrm>
        <a:graphic>
          <a:graphicData uri="http://schemas.openxmlformats.org/drawingml/2006/table">
            <a:tbl>
              <a:tblPr>
                <a:noFill/>
                <a:tableStyleId>{77F4A9AD-18BC-4B08-AB63-B9B6C4D914EF}</a:tableStyleId>
              </a:tblPr>
              <a:tblGrid>
                <a:gridCol w="3446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94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23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68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</a:rPr>
                        <a:t>KILLER INSECTS</a:t>
                      </a:r>
                      <a:endParaRPr sz="2000" b="1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100ML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900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59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700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35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2" name="Google Shape;132;p17"/>
          <p:cNvGraphicFramePr/>
          <p:nvPr/>
        </p:nvGraphicFramePr>
        <p:xfrm>
          <a:off x="952488" y="5469975"/>
          <a:ext cx="10560700" cy="432550"/>
        </p:xfrm>
        <a:graphic>
          <a:graphicData uri="http://schemas.openxmlformats.org/drawingml/2006/table">
            <a:tbl>
              <a:tblPr>
                <a:noFill/>
                <a:tableStyleId>{77F4A9AD-18BC-4B08-AB63-B9B6C4D914EF}</a:tableStyleId>
              </a:tblPr>
              <a:tblGrid>
                <a:gridCol w="3450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53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65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601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32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lt1"/>
                          </a:solidFill>
                        </a:rPr>
                        <a:t>ROYAL GEL</a:t>
                      </a:r>
                      <a:endParaRPr sz="2000" b="1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1KG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800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45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680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lt1"/>
                          </a:solidFill>
                        </a:rPr>
                        <a:t>31</a:t>
                      </a:r>
                      <a:endParaRPr sz="2000" u="none" strike="noStrike" cap="none">
                        <a:solidFill>
                          <a:schemeClr val="lt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ghtway health international Private limited logo png"/>
          <p:cNvPicPr>
            <a:picLocks noChangeAspect="1"/>
          </p:cNvPicPr>
          <p:nvPr/>
        </p:nvPicPr>
        <p:blipFill>
          <a:blip r:embed="rId2" cstate="print"/>
          <a:srcRect l="-148" t="-6507" r="148" b="-15707"/>
          <a:stretch>
            <a:fillRect/>
          </a:stretch>
        </p:blipFill>
        <p:spPr>
          <a:xfrm>
            <a:off x="9992360" y="126365"/>
            <a:ext cx="2122170" cy="2122170"/>
          </a:xfrm>
          <a:prstGeom prst="rect">
            <a:avLst/>
          </a:prstGeom>
        </p:spPr>
      </p:pic>
      <p:sp>
        <p:nvSpPr>
          <p:cNvPr id="372" name="Google Shape;372;p35"/>
          <p:cNvSpPr/>
          <p:nvPr/>
        </p:nvSpPr>
        <p:spPr>
          <a:xfrm>
            <a:off x="3131673" y="865102"/>
            <a:ext cx="55287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 panose="020B0604020202020204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AWARDS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&amp; REWARDS</a:t>
            </a:r>
            <a:endParaRPr sz="4400" b="1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5586" y="2401677"/>
            <a:ext cx="1009145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SzPts val="2800"/>
              <a:buFont typeface="Wingdings" panose="05000000000000000000" pitchFamily="2" charset="2"/>
              <a:buChar char="q"/>
            </a:pPr>
            <a:r>
              <a:rPr lang="en-IN" sz="28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BRONZE AND ABOVE MUST REPURCHASE FOR RS. 1000/- ON OR</a:t>
            </a:r>
          </a:p>
          <a:p>
            <a:pPr lvl="0" algn="just">
              <a:buSzPts val="2800"/>
            </a:pPr>
            <a:r>
              <a:rPr lang="en-IN" sz="28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BEFORE 5</a:t>
            </a:r>
            <a:r>
              <a:rPr lang="en-IN" sz="2800" baseline="300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</a:t>
            </a:r>
            <a:r>
              <a:rPr lang="en-IN" sz="28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OF EVERY MONTH</a:t>
            </a:r>
          </a:p>
          <a:p>
            <a:pPr lvl="0" algn="just">
              <a:buSzPts val="2800"/>
            </a:pPr>
            <a:endParaRPr lang="en-IN" sz="2800" dirty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 algn="just">
              <a:buSzPts val="2800"/>
              <a:buFont typeface="Wingdings" panose="05000000000000000000" pitchFamily="2" charset="2"/>
              <a:buChar char="q"/>
            </a:pPr>
            <a:r>
              <a:rPr lang="en-IN" sz="280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1 ID FOR ONE PAN IS ELIGIBLE FOR AWARDS AND REWARDS 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ghtway health international Private limited logo png"/>
          <p:cNvPicPr>
            <a:picLocks noChangeAspect="1"/>
          </p:cNvPicPr>
          <p:nvPr/>
        </p:nvPicPr>
        <p:blipFill>
          <a:blip r:embed="rId2" cstate="print"/>
          <a:srcRect l="-148" t="-6507" r="148" b="-15707"/>
          <a:stretch>
            <a:fillRect/>
          </a:stretch>
        </p:blipFill>
        <p:spPr>
          <a:xfrm>
            <a:off x="9992360" y="126365"/>
            <a:ext cx="2122170" cy="2122170"/>
          </a:xfrm>
          <a:prstGeom prst="rect">
            <a:avLst/>
          </a:prstGeom>
        </p:spPr>
      </p:pic>
      <p:sp>
        <p:nvSpPr>
          <p:cNvPr id="380" name="Google Shape;380;p36"/>
          <p:cNvSpPr/>
          <p:nvPr/>
        </p:nvSpPr>
        <p:spPr>
          <a:xfrm>
            <a:off x="1391237" y="725980"/>
            <a:ext cx="8750104" cy="92333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algn="ctr" rotWithShape="0">
              <a:srgbClr val="000000">
                <a:alpha val="5372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 panose="020B0604020202020204"/>
              <a:buNone/>
            </a:pPr>
            <a:r>
              <a:rPr lang="en-US" sz="5400" b="1" i="0" u="none" strike="noStrike" cap="none" dirty="0">
                <a:solidFill>
                  <a:schemeClr val="accent4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HAVE A GREAT DAY</a:t>
            </a:r>
            <a:endParaRPr sz="5400" b="1" i="0" u="none" strike="noStrike" cap="none">
              <a:solidFill>
                <a:schemeClr val="accent4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79" name="Google Shape;379;p3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" y="0"/>
            <a:ext cx="1235143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Rightway health international Private limited logo png"/>
          <p:cNvPicPr>
            <a:picLocks noChangeAspect="1"/>
          </p:cNvPicPr>
          <p:nvPr/>
        </p:nvPicPr>
        <p:blipFill>
          <a:blip r:embed="rId2" cstate="print"/>
          <a:srcRect l="-148" t="-6507" r="148" b="-15707"/>
          <a:stretch>
            <a:fillRect/>
          </a:stretch>
        </p:blipFill>
        <p:spPr>
          <a:xfrm>
            <a:off x="9992360" y="126365"/>
            <a:ext cx="2122170" cy="2122170"/>
          </a:xfrm>
          <a:prstGeom prst="rect">
            <a:avLst/>
          </a:prstGeom>
        </p:spPr>
      </p:pic>
      <p:pic>
        <p:nvPicPr>
          <p:cNvPr id="387" name="Google Shape;387;p3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Rightway health international Private limited logo png"/>
          <p:cNvPicPr>
            <a:picLocks noChangeAspect="1"/>
          </p:cNvPicPr>
          <p:nvPr/>
        </p:nvPicPr>
        <p:blipFill>
          <a:blip r:embed="rId2" cstate="print"/>
          <a:srcRect l="-148" t="-6507" r="148" b="-15707"/>
          <a:stretch>
            <a:fillRect/>
          </a:stretch>
        </p:blipFill>
        <p:spPr>
          <a:xfrm>
            <a:off x="9900920" y="4541520"/>
            <a:ext cx="2122170" cy="21221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61268" y="0"/>
            <a:ext cx="1630732" cy="120899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  <p:sp>
        <p:nvSpPr>
          <p:cNvPr id="138" name="Google Shape;138;p18"/>
          <p:cNvSpPr/>
          <p:nvPr/>
        </p:nvSpPr>
        <p:spPr>
          <a:xfrm>
            <a:off x="4291194" y="604495"/>
            <a:ext cx="4909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 panose="020B0604020202020204"/>
              <a:buNone/>
            </a:pPr>
            <a:r>
              <a:rPr lang="en-US" sz="4400" b="0" i="0" u="none" strike="noStrike" cap="none" dirty="0">
                <a:solidFill>
                  <a:srgbClr val="1E4E7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NAPKIN - PRODUCTS</a:t>
            </a:r>
            <a:endParaRPr sz="4400" b="0" i="0" u="none" strike="noStrike" cap="none">
              <a:solidFill>
                <a:srgbClr val="1E4E79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139" name="Google Shape;139;p18"/>
          <p:cNvGraphicFramePr/>
          <p:nvPr/>
        </p:nvGraphicFramePr>
        <p:xfrm>
          <a:off x="1116447" y="1896646"/>
          <a:ext cx="10076325" cy="1174052"/>
        </p:xfrm>
        <a:graphic>
          <a:graphicData uri="http://schemas.openxmlformats.org/drawingml/2006/table">
            <a:tbl>
              <a:tblPr firstRow="1" firstCol="1" bandRow="1">
                <a:noFill/>
                <a:tableStyleId>{775B18C8-9EFC-40AF-8EED-0A050D1B98F0}</a:tableStyleId>
              </a:tblPr>
              <a:tblGrid>
                <a:gridCol w="34468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561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72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1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994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047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039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PRODUCTS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 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QUANTITY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 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MRP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 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BV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 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DP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 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BV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 dirty="0"/>
                        <a:t> 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0" name="Google Shape;140;p18"/>
          <p:cNvGraphicFramePr/>
          <p:nvPr/>
        </p:nvGraphicFramePr>
        <p:xfrm>
          <a:off x="1116450" y="3051375"/>
          <a:ext cx="10076375" cy="780350"/>
        </p:xfrm>
        <a:graphic>
          <a:graphicData uri="http://schemas.openxmlformats.org/drawingml/2006/table">
            <a:tbl>
              <a:tblPr>
                <a:noFill/>
                <a:tableStyleId>{77F4A9AD-18BC-4B08-AB63-B9B6C4D914EF}</a:tableStyleId>
              </a:tblPr>
              <a:tblGrid>
                <a:gridCol w="34468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9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3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1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994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048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80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NANNY NAPKINS</a:t>
                      </a:r>
                      <a:endParaRPr sz="2000" b="1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240MM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200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5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180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4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1" name="Google Shape;141;p18"/>
          <p:cNvGraphicFramePr/>
          <p:nvPr/>
        </p:nvGraphicFramePr>
        <p:xfrm>
          <a:off x="1116438" y="3831725"/>
          <a:ext cx="10076325" cy="725275"/>
        </p:xfrm>
        <a:graphic>
          <a:graphicData uri="http://schemas.openxmlformats.org/drawingml/2006/table">
            <a:tbl>
              <a:tblPr>
                <a:noFill/>
                <a:tableStyleId>{77F4A9AD-18BC-4B08-AB63-B9B6C4D914EF}</a:tableStyleId>
              </a:tblPr>
              <a:tblGrid>
                <a:gridCol w="34468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9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3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679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015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065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25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NANNY NAPKINS</a:t>
                      </a:r>
                      <a:endParaRPr sz="2000" b="1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290MM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200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5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180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4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2" name="Google Shape;142;p18"/>
          <p:cNvGraphicFramePr/>
          <p:nvPr/>
        </p:nvGraphicFramePr>
        <p:xfrm>
          <a:off x="1116425" y="4557000"/>
          <a:ext cx="10076400" cy="533900"/>
        </p:xfrm>
        <a:graphic>
          <a:graphicData uri="http://schemas.openxmlformats.org/drawingml/2006/table">
            <a:tbl>
              <a:tblPr>
                <a:noFill/>
                <a:tableStyleId>{77F4A9AD-18BC-4B08-AB63-B9B6C4D914EF}</a:tableStyleId>
              </a:tblPr>
              <a:tblGrid>
                <a:gridCol w="34468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97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3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1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883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16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33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NANNY NAPKINS</a:t>
                      </a:r>
                      <a:endParaRPr sz="2000" b="1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330MM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200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5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180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4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3" name="Google Shape;143;p18"/>
          <p:cNvGraphicFramePr/>
          <p:nvPr/>
        </p:nvGraphicFramePr>
        <p:xfrm>
          <a:off x="1116425" y="5090900"/>
          <a:ext cx="10076400" cy="504950"/>
        </p:xfrm>
        <a:graphic>
          <a:graphicData uri="http://schemas.openxmlformats.org/drawingml/2006/table">
            <a:tbl>
              <a:tblPr>
                <a:noFill/>
                <a:tableStyleId>{77F4A9AD-18BC-4B08-AB63-B9B6C4D914EF}</a:tableStyleId>
              </a:tblPr>
              <a:tblGrid>
                <a:gridCol w="34469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9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37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1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994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048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0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NANNY PANTYLINERS</a:t>
                      </a:r>
                      <a:endParaRPr sz="2000" b="1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155MM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IN" alt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30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0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6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2</a:t>
                      </a:r>
                      <a:r>
                        <a:rPr lang="en-IN" alt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6</a:t>
                      </a: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0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 panose="020B0604020202020204"/>
                        <a:buNone/>
                      </a:pPr>
                      <a:r>
                        <a:rPr lang="en-US" sz="2000" u="none" strike="noStrike" cap="none" dirty="0">
                          <a:solidFill>
                            <a:schemeClr val="dk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5</a:t>
                      </a:r>
                      <a:endParaRPr sz="2000" u="none" strike="noStrike" cap="none">
                        <a:solidFill>
                          <a:schemeClr val="dk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0415" y="4743450"/>
            <a:ext cx="7383780" cy="1082675"/>
          </a:xfrm>
        </p:spPr>
        <p:txBody>
          <a:bodyPr/>
          <a:lstStyle/>
          <a:p>
            <a:r>
              <a:rPr lang="en-US" sz="6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OFFER PACKAGES</a:t>
            </a:r>
          </a:p>
        </p:txBody>
      </p:sp>
      <p:pic>
        <p:nvPicPr>
          <p:cNvPr id="4" name="Picture 3" descr="Rightway health international Private limited logo png"/>
          <p:cNvPicPr>
            <a:picLocks noChangeAspect="1"/>
          </p:cNvPicPr>
          <p:nvPr/>
        </p:nvPicPr>
        <p:blipFill>
          <a:blip r:embed="rId2" cstate="print"/>
          <a:srcRect l="-148" t="-6507" r="148" b="-15707"/>
          <a:stretch>
            <a:fillRect/>
          </a:stretch>
        </p:blipFill>
        <p:spPr>
          <a:xfrm>
            <a:off x="167640" y="-106045"/>
            <a:ext cx="3885565" cy="38855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519420" y="3197225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r>
              <a:rPr lang="en-US" sz="2800" dirty="0"/>
              <a:t>REF</a:t>
            </a:r>
          </a:p>
          <a:p>
            <a:r>
              <a:rPr lang="en-US" sz="2800" dirty="0"/>
              <a:t>BV    		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218930" y="32734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5500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313545" y="36429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314815" y="40538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</a:t>
            </a:r>
          </a:p>
        </p:txBody>
      </p:sp>
      <p:sp>
        <p:nvSpPr>
          <p:cNvPr id="65" name="稻壳儿春秋广告/盗版必究        原创来源：http://chn.docer.com/works?userid=199329941#!/work_time"/>
          <p:cNvSpPr txBox="1"/>
          <p:nvPr/>
        </p:nvSpPr>
        <p:spPr>
          <a:xfrm>
            <a:off x="3152610" y="1388414"/>
            <a:ext cx="631761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SIDDHA MUPPU SPRAY  - 2</a:t>
            </a:r>
          </a:p>
        </p:txBody>
      </p:sp>
      <p:sp>
        <p:nvSpPr>
          <p:cNvPr id="56" name="稻壳儿春秋广告/盗版必究        原创来源：http://chn.docer.com/works?userid=199329941#!/work_time"/>
          <p:cNvSpPr>
            <a:spLocks noChangeArrowheads="1"/>
          </p:cNvSpPr>
          <p:nvPr/>
        </p:nvSpPr>
        <p:spPr bwMode="auto">
          <a:xfrm>
            <a:off x="5087816" y="429325"/>
            <a:ext cx="2016368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IN" altLang="en-US" sz="28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BASIC KIT</a:t>
            </a:r>
          </a:p>
        </p:txBody>
      </p:sp>
      <p:pic>
        <p:nvPicPr>
          <p:cNvPr id="2050" name="Picture 2" descr="C:\Users\TRENDY MINDS\Downloads\muppu bas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4" y="2476500"/>
            <a:ext cx="3196590" cy="3196590"/>
          </a:xfrm>
          <a:prstGeom prst="rect">
            <a:avLst/>
          </a:prstGeom>
          <a:noFill/>
        </p:spPr>
      </p:pic>
      <p:pic>
        <p:nvPicPr>
          <p:cNvPr id="10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823585" y="2678430"/>
            <a:ext cx="975360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/>
              <a:t>MRP</a:t>
            </a:r>
          </a:p>
          <a:p>
            <a:r>
              <a:rPr lang="en-US" sz="2800" dirty="0"/>
              <a:t>REF</a:t>
            </a:r>
          </a:p>
          <a:p>
            <a:r>
              <a:rPr lang="en-US" sz="2800" dirty="0"/>
              <a:t>BV    		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523095" y="27546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13000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617710" y="31242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9618980" y="35350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1200</a:t>
            </a:r>
          </a:p>
        </p:txBody>
      </p:sp>
      <p:sp>
        <p:nvSpPr>
          <p:cNvPr id="3" name="稻壳儿春秋广告/盗版必究        原创来源：http://chn.docer.com/works?userid=199329941#!/work_time"/>
          <p:cNvSpPr txBox="1"/>
          <p:nvPr/>
        </p:nvSpPr>
        <p:spPr>
          <a:xfrm>
            <a:off x="3012716" y="1533277"/>
            <a:ext cx="631761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IN" altLang="en-US" sz="24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RIGHTWAY’S SIDDHA MUPPU SPRAY  - 5</a:t>
            </a:r>
          </a:p>
        </p:txBody>
      </p:sp>
      <p:sp>
        <p:nvSpPr>
          <p:cNvPr id="56" name="稻壳儿春秋广告/盗版必究        原创来源：http://chn.docer.com/works?userid=199329941#!/work_time"/>
          <p:cNvSpPr>
            <a:spLocks noChangeArrowheads="1"/>
          </p:cNvSpPr>
          <p:nvPr/>
        </p:nvSpPr>
        <p:spPr bwMode="auto">
          <a:xfrm>
            <a:off x="5087620" y="429260"/>
            <a:ext cx="29337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IN" altLang="en-US" sz="2800" b="1" dirty="0">
                <a:latin typeface="Arial" panose="020B0604020202020204" pitchFamily="34" charset="0"/>
                <a:ea typeface="Droid Sans Fallback" panose="020B0502000000000001" pitchFamily="50" charset="-128"/>
                <a:cs typeface="Arial" panose="020B0604020202020204" pitchFamily="34" charset="0"/>
                <a:sym typeface="Arial" panose="020B0604020202020204" pitchFamily="34" charset="0"/>
              </a:rPr>
              <a:t>STANDARD KIT</a:t>
            </a:r>
          </a:p>
        </p:txBody>
      </p:sp>
      <p:pic>
        <p:nvPicPr>
          <p:cNvPr id="3074" name="Picture 2" descr="C:\Users\TRENDY MINDS\Downloads\muppu stand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570" y="2465070"/>
            <a:ext cx="3193415" cy="3193415"/>
          </a:xfrm>
          <a:prstGeom prst="rect">
            <a:avLst/>
          </a:prstGeom>
          <a:noFill/>
        </p:spPr>
      </p:pic>
      <p:pic>
        <p:nvPicPr>
          <p:cNvPr id="10" name="Google Shape;137;p18"/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0261600" y="208280"/>
            <a:ext cx="1629410" cy="120967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algn="ctr" rotWithShape="0">
              <a:srgbClr val="FFFFFF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wipe/>
      </p:transition>
    </mc:Choice>
    <mc:Fallback>
      <p:transition spd="slow">
        <p:wipe/>
      </p:transition>
    </mc:Fallback>
  </mc:AlternateContent>
</p:sld>
</file>

<file path=ppt/theme/theme1.xml><?xml version="1.0" encoding="utf-8"?>
<a:theme xmlns:a="http://schemas.openxmlformats.org/drawingml/2006/main" name="Orange Waves">
  <a:themeElements>
    <a:clrScheme name="Orang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C73109"/>
      </a:accent1>
      <a:accent2>
        <a:srgbClr val="FF5050"/>
      </a:accent2>
      <a:accent3>
        <a:srgbClr val="FFFFFF"/>
      </a:accent3>
      <a:accent4>
        <a:srgbClr val="000000"/>
      </a:accent4>
      <a:accent5>
        <a:srgbClr val="E0ADAA"/>
      </a:accent5>
      <a:accent6>
        <a:srgbClr val="E74848"/>
      </a:accent6>
      <a:hlink>
        <a:srgbClr val="4D4D4D"/>
      </a:hlink>
      <a:folHlink>
        <a:srgbClr val="777777"/>
      </a:folHlink>
    </a:clrScheme>
    <a:fontScheme name="Orang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Orang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73109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E0ADAA"/>
        </a:accent5>
        <a:accent6>
          <a:srgbClr val="E74848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1240</Words>
  <Application>Microsoft Office PowerPoint</Application>
  <PresentationFormat>Custom</PresentationFormat>
  <Paragraphs>666</Paragraphs>
  <Slides>52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Orange Waves</vt:lpstr>
      <vt:lpstr>Slide 1</vt:lpstr>
      <vt:lpstr>Slide 2</vt:lpstr>
      <vt:lpstr>Slide 3</vt:lpstr>
      <vt:lpstr>Slide 4</vt:lpstr>
      <vt:lpstr>Slide 5</vt:lpstr>
      <vt:lpstr>Slide 6</vt:lpstr>
      <vt:lpstr>OFFER PACKAGES</vt:lpstr>
      <vt:lpstr>Slide 8</vt:lpstr>
      <vt:lpstr>Slide 9</vt:lpstr>
      <vt:lpstr>Slide 10</vt:lpstr>
      <vt:lpstr>BASIC DROPS KIT</vt:lpstr>
      <vt:lpstr>STANDARD DROPS KIT</vt:lpstr>
      <vt:lpstr>MEGA DROPS KIT</vt:lpstr>
      <vt:lpstr>BASIC NEURO KIT</vt:lpstr>
      <vt:lpstr>STANDARD NEURO KIT</vt:lpstr>
      <vt:lpstr>MEGA NEURO DROPS KIT</vt:lpstr>
      <vt:lpstr>STARTER KIT</vt:lpstr>
      <vt:lpstr>ADVANCE KIT</vt:lpstr>
      <vt:lpstr>ULTRA KIT</vt:lpstr>
      <vt:lpstr>    BOOSTER KIT</vt:lpstr>
      <vt:lpstr>    ACTIVE KIT</vt:lpstr>
      <vt:lpstr>DIVINE KIT</vt:lpstr>
      <vt:lpstr>MINI DIVINE KIT</vt:lpstr>
      <vt:lpstr>ELITE KIT</vt:lpstr>
      <vt:lpstr>CARE KIT</vt:lpstr>
      <vt:lpstr>PREMIUM  KIT</vt:lpstr>
      <vt:lpstr>MINI PREMIUM  KIT</vt:lpstr>
      <vt:lpstr>ROYAL KIT</vt:lpstr>
      <vt:lpstr>Slide 29</vt:lpstr>
      <vt:lpstr>Slide 30</vt:lpstr>
      <vt:lpstr>MEGA ROYAL KIT</vt:lpstr>
      <vt:lpstr>MEGA PREMIUM  KIT</vt:lpstr>
      <vt:lpstr>                  AGRI COMBO KIT</vt:lpstr>
      <vt:lpstr>                     AGRI MINI KIT</vt:lpstr>
      <vt:lpstr>                      NANNY KIT</vt:lpstr>
      <vt:lpstr>       REGISTRATION &amp; ACTIVATION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PACKAGES</dc:title>
  <dc:creator>TRENDY MINDS</dc:creator>
  <cp:lastModifiedBy>TRENDY MINDS</cp:lastModifiedBy>
  <cp:revision>63</cp:revision>
  <dcterms:created xsi:type="dcterms:W3CDTF">2024-03-04T08:12:00Z</dcterms:created>
  <dcterms:modified xsi:type="dcterms:W3CDTF">2024-04-29T11:29:58Z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7B6F9202208047FE9ADCD9CAF4C43C00_13</vt:lpwstr>
  </property>
  <property fmtid="{D5CDD505-2E9C-101B-9397-08002B2CF9AE}" pid="3" name="KSOProductBuildVer">
    <vt:lpwstr>1033-12.2.0.13489</vt:lpwstr>
  </property>
</Properties>
</file>